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  <p:sldMasterId id="2147483671" r:id="rId2"/>
    <p:sldMasterId id="2147483710" r:id="rId3"/>
  </p:sldMasterIdLst>
  <p:notesMasterIdLst>
    <p:notesMasterId r:id="rId16"/>
  </p:notesMasterIdLst>
  <p:handoutMasterIdLst>
    <p:handoutMasterId r:id="rId17"/>
  </p:handoutMasterIdLst>
  <p:sldIdLst>
    <p:sldId id="257" r:id="rId4"/>
    <p:sldId id="2007577203" r:id="rId5"/>
    <p:sldId id="2007577204" r:id="rId6"/>
    <p:sldId id="2007577213" r:id="rId7"/>
    <p:sldId id="2007577217" r:id="rId8"/>
    <p:sldId id="2007577205" r:id="rId9"/>
    <p:sldId id="2007577214" r:id="rId10"/>
    <p:sldId id="2007577206" r:id="rId11"/>
    <p:sldId id="2007577215" r:id="rId12"/>
    <p:sldId id="2007577207" r:id="rId13"/>
    <p:sldId id="2007577216" r:id="rId14"/>
    <p:sldId id="2007577208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F8FD"/>
    <a:srgbClr val="C1392B"/>
    <a:srgbClr val="49686B"/>
    <a:srgbClr val="DFF2F8"/>
    <a:srgbClr val="0070C0"/>
    <a:srgbClr val="7AB57B"/>
    <a:srgbClr val="39435A"/>
    <a:srgbClr val="2E303B"/>
    <a:srgbClr val="334260"/>
    <a:srgbClr val="2E35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003" autoAdjust="0"/>
    <p:restoredTop sz="0" autoAdjust="0"/>
  </p:normalViewPr>
  <p:slideViewPr>
    <p:cSldViewPr snapToGrid="0">
      <p:cViewPr varScale="1">
        <p:scale>
          <a:sx n="114" d="100"/>
          <a:sy n="114" d="100"/>
        </p:scale>
        <p:origin x="12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42"/>
    </p:cViewPr>
  </p:sorterViewPr>
  <p:notesViewPr>
    <p:cSldViewPr snapToGrid="0">
      <p:cViewPr varScale="1">
        <p:scale>
          <a:sx n="60" d="100"/>
          <a:sy n="60" d="100"/>
        </p:scale>
        <p:origin x="101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92FB8E2F-A5DF-4E66-89AE-5886BDFA4F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OPPOSans M" panose="00020600040101010101" pitchFamily="18" charset="-122"/>
              <a:ea typeface="OPPOSans M" panose="00020600040101010101" pitchFamily="18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7F4D85A-3E6B-451E-90A4-35F84886803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5C2F0C-902B-40A3-A4BD-4EF077EA43A2}" type="datetimeFigureOut">
              <a:rPr lang="zh-CN" altLang="en-US" smtClean="0">
                <a:latin typeface="OPPOSans M" panose="00020600040101010101" pitchFamily="18" charset="-122"/>
                <a:ea typeface="OPPOSans M" panose="00020600040101010101" pitchFamily="18" charset="-122"/>
              </a:rPr>
              <a:t>2023/9/23</a:t>
            </a:fld>
            <a:endParaRPr lang="zh-CN" altLang="en-US" dirty="0">
              <a:latin typeface="OPPOSans M" panose="00020600040101010101" pitchFamily="18" charset="-122"/>
              <a:ea typeface="OPPOSans M" panose="00020600040101010101" pitchFamily="18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6878C91-8783-4606-9D54-5F31466B8E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OPPOSans M" panose="00020600040101010101" pitchFamily="18" charset="-122"/>
              <a:ea typeface="OPPOSans M" panose="00020600040101010101" pitchFamily="18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7C150B9-F696-4102-93DF-EE078430739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12C1B7-04C4-46E7-9BAA-4B759B4AC2C1}" type="slidenum">
              <a:rPr lang="zh-CN" altLang="en-US" smtClean="0">
                <a:latin typeface="OPPOSans M" panose="00020600040101010101" pitchFamily="18" charset="-122"/>
                <a:ea typeface="OPPOSans M" panose="00020600040101010101" pitchFamily="18" charset="-122"/>
              </a:rPr>
              <a:t>‹#›</a:t>
            </a:fld>
            <a:endParaRPr lang="zh-CN" altLang="en-US" dirty="0">
              <a:latin typeface="OPPOSans M" panose="00020600040101010101" pitchFamily="18" charset="-122"/>
              <a:ea typeface="OPPOSans M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412087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OPPOSans M" panose="00020600040101010101" pitchFamily="18" charset="-122"/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OPPOSans M" panose="00020600040101010101" pitchFamily="18" charset="-122"/>
                <a:ea typeface="OPPOSans M" panose="00020600040101010101" pitchFamily="18" charset="-122"/>
              </a:defRPr>
            </a:lvl1pPr>
          </a:lstStyle>
          <a:p>
            <a:fld id="{3C9F0365-6E51-42DF-A7F1-912A2B6B56F1}" type="datetimeFigureOut">
              <a:rPr lang="zh-CN" altLang="en-US" smtClean="0"/>
              <a:pPr/>
              <a:t>2023/9/23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OPPOSans M" panose="00020600040101010101" pitchFamily="18" charset="-122"/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OPPOSans M" panose="00020600040101010101" pitchFamily="18" charset="-122"/>
                <a:ea typeface="OPPOSans M" panose="00020600040101010101" pitchFamily="18" charset="-122"/>
              </a:defRPr>
            </a:lvl1pPr>
          </a:lstStyle>
          <a:p>
            <a:fld id="{830FE25F-8BC0-4BE2-A57A-787CA670B11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3485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OPPOSans M" panose="00020600040101010101" pitchFamily="18" charset="-122"/>
        <a:ea typeface="OPPOSans M" panose="00020600040101010101" pitchFamily="18" charset="-122"/>
        <a:cs typeface="+mn-cs"/>
      </a:defRPr>
    </a:lvl1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xiazai/" TargetMode="Externa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940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E4A543-9B39-429D-82D0-F009B2468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93FC344-FACD-44C2-B4F5-931AB6C481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EECC51-547E-4E0E-A7B8-46DADCCC1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27E53-8393-4364-8F27-75C13D97A0E8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A6FA4E-9C79-4D6D-95CC-4F6F384CA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CB6C09-C337-4F39-8858-A2DDAC8EE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2807F-E77D-47AF-BE97-7F279468F5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3247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F12131D-EE71-41FE-8C14-A0A12CBCE2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0D62D55-D380-4C75-A2DB-B4BB75ADC5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21ED18-BD91-4631-B03C-2A8335065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27E53-8393-4364-8F27-75C13D97A0E8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95DB2B-7326-4E3D-A296-24F356E58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DF1D20-2B75-44C9-BC19-6B80B209E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2807F-E77D-47AF-BE97-7F279468F5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59643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A35579-238F-4231-A1E2-BFDB929744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96455AA-7654-4048-A90F-501A0AE3B7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5971FD-3528-4FB0-9D18-17D692A0D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85D51-3D05-4571-A283-B4A35CD20CD1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7E59C9-5A86-4BDC-B40C-A586AE9F4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2EB958-8045-499A-B8C6-EA8776D09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B187E-2E7E-4C60-849C-ECEFA0A1AE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95767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05D244-BCDE-41CC-A65C-D24A9E5F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A96AD3-9217-4C73-8E14-774B7EEF0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  <a:lvl2pPr>
              <a:defRPr>
                <a:ea typeface="OPPOSans M" panose="00020600040101010101" pitchFamily="18" charset="-122"/>
              </a:defRPr>
            </a:lvl2pPr>
            <a:lvl3pPr>
              <a:defRPr>
                <a:ea typeface="OPPOSans M" panose="00020600040101010101" pitchFamily="18" charset="-122"/>
              </a:defRPr>
            </a:lvl3pPr>
            <a:lvl4pPr>
              <a:defRPr>
                <a:ea typeface="OPPOSans M" panose="00020600040101010101" pitchFamily="18" charset="-122"/>
              </a:defRPr>
            </a:lvl4pPr>
            <a:lvl5pPr>
              <a:defRPr>
                <a:ea typeface="OPPOSans M" panose="00020600040101010101" pitchFamily="18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705334-0718-4678-90F8-072254A4DE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65A674D8-D595-481B-98B3-1F39AF99B99A}" type="datetimeFigureOut">
              <a:rPr lang="zh-CN" altLang="en-US" smtClean="0"/>
              <a:pPr/>
              <a:t>2023/9/23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117834-2F47-4907-B04F-437841464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CE0E9D3-BB6D-4AE9-A795-7E424EDA2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B35DD3EC-14B0-476A-A7B6-2379185BAD1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734426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7D99D4-81E2-4592-A3EB-B270B656A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>
                <a:ea typeface="OPPOSans M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6C68D6-6266-4426-AA7A-DD7D500CB1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ea typeface="OPPOSans M" panose="00020600040101010101" pitchFamily="18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3E81F0-8659-4F42-BB30-4A66211D51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65A674D8-D595-481B-98B3-1F39AF99B99A}" type="datetimeFigureOut">
              <a:rPr lang="zh-CN" altLang="en-US" smtClean="0"/>
              <a:pPr/>
              <a:t>2023/9/23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E04C79-175D-4D38-BA45-1D05AAA46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9A8E35-3036-49CF-B23C-4221396FC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B35DD3EC-14B0-476A-A7B6-2379185BAD1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56779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83D61-63A8-4124-8A72-22440747F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39DB9F-DF63-42F0-8A2E-3FB049997A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  <a:lvl2pPr>
              <a:defRPr>
                <a:ea typeface="OPPOSans M" panose="00020600040101010101" pitchFamily="18" charset="-122"/>
              </a:defRPr>
            </a:lvl2pPr>
            <a:lvl3pPr>
              <a:defRPr>
                <a:ea typeface="OPPOSans M" panose="00020600040101010101" pitchFamily="18" charset="-122"/>
              </a:defRPr>
            </a:lvl3pPr>
            <a:lvl4pPr>
              <a:defRPr>
                <a:ea typeface="OPPOSans M" panose="00020600040101010101" pitchFamily="18" charset="-122"/>
              </a:defRPr>
            </a:lvl4pPr>
            <a:lvl5pPr>
              <a:defRPr>
                <a:ea typeface="OPPOSans M" panose="00020600040101010101" pitchFamily="18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87F52A1-764A-4424-A5F4-000F5B0EE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  <a:lvl2pPr>
              <a:defRPr>
                <a:ea typeface="OPPOSans M" panose="00020600040101010101" pitchFamily="18" charset="-122"/>
              </a:defRPr>
            </a:lvl2pPr>
            <a:lvl3pPr>
              <a:defRPr>
                <a:ea typeface="OPPOSans M" panose="00020600040101010101" pitchFamily="18" charset="-122"/>
              </a:defRPr>
            </a:lvl3pPr>
            <a:lvl4pPr>
              <a:defRPr>
                <a:ea typeface="OPPOSans M" panose="00020600040101010101" pitchFamily="18" charset="-122"/>
              </a:defRPr>
            </a:lvl4pPr>
            <a:lvl5pPr>
              <a:defRPr>
                <a:ea typeface="OPPOSans M" panose="00020600040101010101" pitchFamily="18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24E75AD-43B8-42E1-9D51-9A30D62C26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65A674D8-D595-481B-98B3-1F39AF99B99A}" type="datetimeFigureOut">
              <a:rPr lang="zh-CN" altLang="en-US" smtClean="0"/>
              <a:pPr/>
              <a:t>2023/9/23</a:t>
            </a:fld>
            <a:endParaRPr lang="zh-CN" alt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B804CF-3148-4F27-BB31-6B6AF4EB9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D91A2DE-6774-4105-8DA3-1378F8035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B35DD3EC-14B0-476A-A7B6-2379185BAD1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37066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BA9360-C6B8-4B28-82FD-E9C7B9985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357AF6A-0E5F-4488-8641-4D70A85F6B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ea typeface="OPPOSans M" panose="00020600040101010101" pitchFamily="18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2AA46E8-2891-464C-B80A-C07A0CBC30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  <a:lvl2pPr>
              <a:defRPr>
                <a:ea typeface="OPPOSans M" panose="00020600040101010101" pitchFamily="18" charset="-122"/>
              </a:defRPr>
            </a:lvl2pPr>
            <a:lvl3pPr>
              <a:defRPr>
                <a:ea typeface="OPPOSans M" panose="00020600040101010101" pitchFamily="18" charset="-122"/>
              </a:defRPr>
            </a:lvl3pPr>
            <a:lvl4pPr>
              <a:defRPr>
                <a:ea typeface="OPPOSans M" panose="00020600040101010101" pitchFamily="18" charset="-122"/>
              </a:defRPr>
            </a:lvl4pPr>
            <a:lvl5pPr>
              <a:defRPr>
                <a:ea typeface="OPPOSans M" panose="00020600040101010101" pitchFamily="18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67B71AD-2AE5-415D-9CCC-055CE03045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ea typeface="OPPOSans M" panose="00020600040101010101" pitchFamily="18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17A6F69-979B-47E1-BC65-FFCDBE985F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  <a:lvl2pPr>
              <a:defRPr>
                <a:ea typeface="OPPOSans M" panose="00020600040101010101" pitchFamily="18" charset="-122"/>
              </a:defRPr>
            </a:lvl2pPr>
            <a:lvl3pPr>
              <a:defRPr>
                <a:ea typeface="OPPOSans M" panose="00020600040101010101" pitchFamily="18" charset="-122"/>
              </a:defRPr>
            </a:lvl3pPr>
            <a:lvl4pPr>
              <a:defRPr>
                <a:ea typeface="OPPOSans M" panose="00020600040101010101" pitchFamily="18" charset="-122"/>
              </a:defRPr>
            </a:lvl4pPr>
            <a:lvl5pPr>
              <a:defRPr>
                <a:ea typeface="OPPOSans M" panose="00020600040101010101" pitchFamily="18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D18FD03-D2C6-4D45-914D-5FA35C6D9D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65A674D8-D595-481B-98B3-1F39AF99B99A}" type="datetimeFigureOut">
              <a:rPr lang="zh-CN" altLang="en-US" smtClean="0"/>
              <a:pPr/>
              <a:t>2023/9/23</a:t>
            </a:fld>
            <a:endParaRPr lang="zh-CN" alt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DE71421-52E9-4800-8607-135390D86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1298AE3-5B74-418F-AAB3-8EED14AA6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B35DD3EC-14B0-476A-A7B6-2379185BAD1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76047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BA9360-C6B8-4B28-82FD-E9C7B9985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357AF6A-0E5F-4488-8641-4D70A85F6B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ea typeface="OPPOSans M" panose="00020600040101010101" pitchFamily="18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2AA46E8-2891-464C-B80A-C07A0CBC30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  <a:lvl2pPr>
              <a:defRPr>
                <a:ea typeface="OPPOSans M" panose="00020600040101010101" pitchFamily="18" charset="-122"/>
              </a:defRPr>
            </a:lvl2pPr>
            <a:lvl3pPr>
              <a:defRPr>
                <a:ea typeface="OPPOSans M" panose="00020600040101010101" pitchFamily="18" charset="-122"/>
              </a:defRPr>
            </a:lvl3pPr>
            <a:lvl4pPr>
              <a:defRPr>
                <a:ea typeface="OPPOSans M" panose="00020600040101010101" pitchFamily="18" charset="-122"/>
              </a:defRPr>
            </a:lvl4pPr>
            <a:lvl5pPr>
              <a:defRPr>
                <a:ea typeface="OPPOSans M" panose="00020600040101010101" pitchFamily="18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67B71AD-2AE5-415D-9CCC-055CE03045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ea typeface="OPPOSans M" panose="00020600040101010101" pitchFamily="18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17A6F69-979B-47E1-BC65-FFCDBE985F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  <a:lvl2pPr>
              <a:defRPr>
                <a:ea typeface="OPPOSans M" panose="00020600040101010101" pitchFamily="18" charset="-122"/>
              </a:defRPr>
            </a:lvl2pPr>
            <a:lvl3pPr>
              <a:defRPr>
                <a:ea typeface="OPPOSans M" panose="00020600040101010101" pitchFamily="18" charset="-122"/>
              </a:defRPr>
            </a:lvl3pPr>
            <a:lvl4pPr>
              <a:defRPr>
                <a:ea typeface="OPPOSans M" panose="00020600040101010101" pitchFamily="18" charset="-122"/>
              </a:defRPr>
            </a:lvl4pPr>
            <a:lvl5pPr>
              <a:defRPr>
                <a:ea typeface="OPPOSans M" panose="00020600040101010101" pitchFamily="18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D18FD03-D2C6-4D45-914D-5FA35C6D9D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65A674D8-D595-481B-98B3-1F39AF99B99A}" type="datetimeFigureOut">
              <a:rPr lang="zh-CN" altLang="en-US" smtClean="0"/>
              <a:pPr/>
              <a:t>2023/9/23</a:t>
            </a:fld>
            <a:endParaRPr lang="zh-CN" alt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DE71421-52E9-4800-8607-135390D86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1298AE3-5B74-418F-AAB3-8EED14AA6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B35DD3EC-14B0-476A-A7B6-2379185BAD1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4CEED136-261B-8B2C-5306-56C9FAF16118}"/>
              </a:ext>
            </a:extLst>
          </p:cNvPr>
          <p:cNvSpPr txBox="1"/>
          <p:nvPr userDrawn="1"/>
        </p:nvSpPr>
        <p:spPr>
          <a:xfrm>
            <a:off x="1973796" y="6662260"/>
            <a:ext cx="1224136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下载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http://www.1ppt.com/xiazai/</a:t>
            </a:r>
          </a:p>
        </p:txBody>
      </p:sp>
    </p:spTree>
    <p:extLst>
      <p:ext uri="{BB962C8B-B14F-4D97-AF65-F5344CB8AC3E}">
        <p14:creationId xmlns:p14="http://schemas.microsoft.com/office/powerpoint/2010/main" val="30908021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06C037-8327-4219-8BB9-89E26B467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E8C6762-5BEE-4647-9C0A-50B0BEBD52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65A674D8-D595-481B-98B3-1F39AF99B99A}" type="datetimeFigureOut">
              <a:rPr lang="zh-CN" altLang="en-US" smtClean="0"/>
              <a:pPr/>
              <a:t>2023/9/23</a:t>
            </a:fld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665789A-8426-4161-9CAD-61EFDAF74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25DCB82-FDB8-40AF-BE3D-A71114BBE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B35DD3EC-14B0-476A-A7B6-2379185BAD1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06228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F7B5CE4-FDA6-4734-9395-E4E9ADB0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65A674D8-D595-481B-98B3-1F39AF99B99A}" type="datetimeFigureOut">
              <a:rPr lang="zh-CN" altLang="en-US" smtClean="0"/>
              <a:pPr/>
              <a:t>2023/9/23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191BD10-1EDA-4DB4-8D6F-BFEBEEBDA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8EDB813-CC17-43B2-81FF-76DA91F2A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B35DD3EC-14B0-476A-A7B6-2379185BAD1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0131B96-C404-4BD3-BC17-1F6FD52B88FA}"/>
              </a:ext>
            </a:extLst>
          </p:cNvPr>
          <p:cNvSpPr txBox="1"/>
          <p:nvPr userDrawn="1"/>
        </p:nvSpPr>
        <p:spPr>
          <a:xfrm>
            <a:off x="4764211" y="545846"/>
            <a:ext cx="2663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solidFill>
                  <a:schemeClr val="tx1"/>
                </a:solidFill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  <a:sym typeface="OPPOSans R" panose="00020600040101010101" pitchFamily="18" charset="-122"/>
              </a:rPr>
              <a:t>输入标题内容</a:t>
            </a:r>
          </a:p>
        </p:txBody>
      </p:sp>
    </p:spTree>
    <p:extLst>
      <p:ext uri="{BB962C8B-B14F-4D97-AF65-F5344CB8AC3E}">
        <p14:creationId xmlns:p14="http://schemas.microsoft.com/office/powerpoint/2010/main" val="992386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003844-FC03-47DE-B229-1F3765BD4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A02712-6BFF-4093-8A80-E9501331F4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D909443-1096-43EE-A4A2-EDB352AC8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27E53-8393-4364-8F27-75C13D97A0E8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3040E1-8914-4B73-913D-54BC000D4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847222-8B7D-4607-9C90-FC087C5B8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2807F-E77D-47AF-BE97-7F279468F5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1179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A7DA81-9F35-4343-A405-5DB4FBD13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>
                <a:ea typeface="OPPOSans M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7C6FC1-D949-404E-9E4E-EA9C53161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>
                <a:ea typeface="OPPOSans M" panose="00020600040101010101" pitchFamily="18" charset="-122"/>
              </a:defRPr>
            </a:lvl1pPr>
            <a:lvl2pPr>
              <a:defRPr sz="2800">
                <a:ea typeface="OPPOSans M" panose="00020600040101010101" pitchFamily="18" charset="-122"/>
              </a:defRPr>
            </a:lvl2pPr>
            <a:lvl3pPr>
              <a:defRPr sz="2400">
                <a:ea typeface="OPPOSans M" panose="00020600040101010101" pitchFamily="18" charset="-122"/>
              </a:defRPr>
            </a:lvl3pPr>
            <a:lvl4pPr>
              <a:defRPr sz="2000">
                <a:ea typeface="OPPOSans M" panose="00020600040101010101" pitchFamily="18" charset="-122"/>
              </a:defRPr>
            </a:lvl4pPr>
            <a:lvl5pPr>
              <a:defRPr sz="2000">
                <a:ea typeface="OPPOSans M" panose="00020600040101010101" pitchFamily="18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2E3D51B-8EC7-4F32-9C79-38AF4DC671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ea typeface="OPPOSans M" panose="00020600040101010101" pitchFamily="18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EE26E90-6430-4610-A100-C712B04A58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65A674D8-D595-481B-98B3-1F39AF99B99A}" type="datetimeFigureOut">
              <a:rPr lang="zh-CN" altLang="en-US" smtClean="0"/>
              <a:pPr/>
              <a:t>2023/9/23</a:t>
            </a:fld>
            <a:endParaRPr lang="zh-CN" alt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9D9C2A2-9F1F-47F0-94AF-E4E17DB9C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894D03-2A3B-4FCA-A989-4FBD996BA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B35DD3EC-14B0-476A-A7B6-2379185BAD1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805934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3DBC59-B128-4618-85EC-A0F9FB690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>
                <a:ea typeface="OPPOSans M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D0730C0-772C-4F4D-81FE-175E3C44D4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ea typeface="OPPOSans M" panose="00020600040101010101" pitchFamily="18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919F30A-4738-4738-854C-69B912501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ea typeface="OPPOSans M" panose="00020600040101010101" pitchFamily="18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AECC440-FF31-4ACA-BF11-BBB3A6AF99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65A674D8-D595-481B-98B3-1F39AF99B99A}" type="datetimeFigureOut">
              <a:rPr lang="zh-CN" altLang="en-US" smtClean="0"/>
              <a:pPr/>
              <a:t>2023/9/23</a:t>
            </a:fld>
            <a:endParaRPr lang="zh-CN" alt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091992B-C496-4B30-93FE-1BF7FDD7D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22FD2A6-7923-4DE5-89DE-B8707E183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B35DD3EC-14B0-476A-A7B6-2379185BAD1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630179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A8A145-C3E6-4AFE-9F54-6C86EEEE2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7ECE10-8C1E-4097-AC1F-A6FA6DB20F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OPPOSans M" panose="00020600040101010101" pitchFamily="18" charset="-122"/>
              </a:defRPr>
            </a:lvl1pPr>
            <a:lvl2pPr>
              <a:defRPr>
                <a:ea typeface="OPPOSans M" panose="00020600040101010101" pitchFamily="18" charset="-122"/>
              </a:defRPr>
            </a:lvl2pPr>
            <a:lvl3pPr>
              <a:defRPr>
                <a:ea typeface="OPPOSans M" panose="00020600040101010101" pitchFamily="18" charset="-122"/>
              </a:defRPr>
            </a:lvl3pPr>
            <a:lvl4pPr>
              <a:defRPr>
                <a:ea typeface="OPPOSans M" panose="00020600040101010101" pitchFamily="18" charset="-122"/>
              </a:defRPr>
            </a:lvl4pPr>
            <a:lvl5pPr>
              <a:defRPr>
                <a:ea typeface="OPPOSans M" panose="00020600040101010101" pitchFamily="18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2836C3-6D53-4706-8563-41C2D79BD7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65A674D8-D595-481B-98B3-1F39AF99B99A}" type="datetimeFigureOut">
              <a:rPr lang="zh-CN" altLang="en-US" smtClean="0"/>
              <a:pPr/>
              <a:t>2023/9/23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A7960D-E182-4A0F-A9D0-E16CB937E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DB853C-78C5-4D4A-87AD-5FB415857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ea typeface="OPPOSans M" panose="00020600040101010101" pitchFamily="18" charset="-122"/>
              </a:defRPr>
            </a:lvl1pPr>
          </a:lstStyle>
          <a:p>
            <a:fld id="{B35DD3EC-14B0-476A-A7B6-2379185BAD1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208493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573170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31697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2580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D2872D-5617-4456-9660-051020383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527F9B6-D488-40F8-B129-AFE4F4EC1D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D2B530E-E53D-4D77-BD0E-21F40AC87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27E53-8393-4364-8F27-75C13D97A0E8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48A13D-08F8-4ED3-86C2-C9890E9B5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3C21B38-87B6-4C0A-87EE-0B66BBD9B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2807F-E77D-47AF-BE97-7F279468F5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8553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0E5D05-3637-4A33-82F1-4622ECE22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06EAC3-3F4B-4256-98C1-BA9211FC9B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342EB53-9566-4336-985C-6D6918301E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4831B25-6B82-464F-BBAC-7B461AAF1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27E53-8393-4364-8F27-75C13D97A0E8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CEF524F-DA37-41AA-B3B1-D7D90E38D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87488DD-0E70-4197-AA74-B18179B35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2807F-E77D-47AF-BE97-7F279468F5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3676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AFAE2C-937B-401E-8C4E-1B840B460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072746B-7744-4748-BFC2-78AE71813C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43E1AE7-4A76-4C93-9C6C-FBDD0AF70F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7315032-A34A-4483-9DD8-3EA36457F8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591E8B5-0AEE-4F03-ACAF-30CC58A4C4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853C842-B293-4BDC-9B3C-9A40F1742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27E53-8393-4364-8F27-75C13D97A0E8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A158690-01BB-4521-AA37-9A500D652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67E8A8E-C4D8-43A9-BF18-B0A344C60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2807F-E77D-47AF-BE97-7F279468F5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9001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528ED3-6AAC-45CD-BC01-DCABC39D5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1280777-2281-4D53-A34B-2010532D6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27E53-8393-4364-8F27-75C13D97A0E8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F5A28D7-2590-4880-8E81-C65D2F7EF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5586DE0-7F6B-447E-B471-A0C5D0BCF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2807F-E77D-47AF-BE97-7F279468F5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7569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6BA8348-CD47-49E9-B2AB-CC9626E87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27E53-8393-4364-8F27-75C13D97A0E8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96BDBE1-AD78-49C9-81C3-88431C8BA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ADB748E-92D3-4F9B-A150-AA1EB7666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2807F-E77D-47AF-BE97-7F279468F5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8639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C71E2C-B013-4C1B-A136-29EEB5528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E7D1C9-773A-4AFE-BBE7-584EDFA0C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D5B80D2-5E0E-46BF-9A71-2D23489C5F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DEEB044-EF57-48D1-B1F3-BFC4DFEDA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27E53-8393-4364-8F27-75C13D97A0E8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6A53B1E-3A41-4C9C-B7C2-B2CDFCE93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299D22B-0518-4154-AA49-DDC777374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2807F-E77D-47AF-BE97-7F279468F5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214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4DA30C-388B-477D-AD78-0A55B7795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0493FBE-F48E-4E0B-BA63-006EA5E7BD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652955F-B1C6-41FB-B489-474C5D51E1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304B7AE-8F62-4BC3-93E5-EE903F4B5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27E53-8393-4364-8F27-75C13D97A0E8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B865E28-AF62-40AD-A6DD-BB7172017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9227F69-28EA-4258-B6E8-49224B6A1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2807F-E77D-47AF-BE97-7F279468F5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8965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F3D0BCA-C16D-4306-A795-6A715CD91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0F5D44D-22CC-49AD-8D5B-39E6D2A8ED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2BBA4C-DBCC-4996-970B-53F7D8603C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OPPOSans M" panose="00020600040101010101" pitchFamily="18" charset="-122"/>
              </a:defRPr>
            </a:lvl1pPr>
          </a:lstStyle>
          <a:p>
            <a:fld id="{07C27E53-8393-4364-8F27-75C13D97A0E8}" type="datetimeFigureOut">
              <a:rPr lang="zh-CN" altLang="en-US" smtClean="0"/>
              <a:pPr/>
              <a:t>2023/9/23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2EF46F-AE67-4CCB-8C3C-F13C32770E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DE7BE9-0396-45A4-B420-454185119B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OPPOSans M" panose="00020600040101010101" pitchFamily="18" charset="-122"/>
              </a:defRPr>
            </a:lvl1pPr>
          </a:lstStyle>
          <a:p>
            <a:fld id="{93D2807F-E77D-47AF-BE97-7F279468F5B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CDBE1F7-87B7-4C9F-8BD7-3E10C8F75814}"/>
              </a:ext>
            </a:extLst>
          </p:cNvPr>
          <p:cNvSpPr/>
          <p:nvPr userDrawn="1"/>
        </p:nvSpPr>
        <p:spPr>
          <a:xfrm>
            <a:off x="0" y="-1"/>
            <a:ext cx="12192000" cy="3429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OPPOSans M" panose="00020600040101010101" pitchFamily="18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4DFEBCE-AEBD-46CB-934E-3AD81EB277C8}"/>
              </a:ext>
            </a:extLst>
          </p:cNvPr>
          <p:cNvSpPr/>
          <p:nvPr userDrawn="1"/>
        </p:nvSpPr>
        <p:spPr>
          <a:xfrm>
            <a:off x="0" y="3428999"/>
            <a:ext cx="12192000" cy="3429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OPPOSans M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2653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OPPOSans M" panose="00020600040101010101" pitchFamily="18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OPPOSans M" panose="00020600040101010101" pitchFamily="18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OPPOSans M" panose="00020600040101010101" pitchFamily="18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OPPOSans M" panose="00020600040101010101" pitchFamily="18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OPPOSans M" panose="00020600040101010101" pitchFamily="18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E397FAE-05A1-4A18-A6ED-DF881E69305C}"/>
              </a:ext>
            </a:extLst>
          </p:cNvPr>
          <p:cNvSpPr/>
          <p:nvPr userDrawn="1"/>
        </p:nvSpPr>
        <p:spPr>
          <a:xfrm>
            <a:off x="0" y="-1"/>
            <a:ext cx="12192000" cy="3429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OPPOSans M" panose="00020600040101010101" pitchFamily="18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96565E0-EB4F-42E5-9C81-3011C824A994}"/>
              </a:ext>
            </a:extLst>
          </p:cNvPr>
          <p:cNvSpPr/>
          <p:nvPr userDrawn="1"/>
        </p:nvSpPr>
        <p:spPr>
          <a:xfrm>
            <a:off x="0" y="3428999"/>
            <a:ext cx="12192000" cy="3429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OPPOSans M" panose="00020600040101010101" pitchFamily="18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0D32EFC-1679-490F-BA4B-A81EF0B181A6}"/>
              </a:ext>
            </a:extLst>
          </p:cNvPr>
          <p:cNvSpPr/>
          <p:nvPr userDrawn="1"/>
        </p:nvSpPr>
        <p:spPr>
          <a:xfrm>
            <a:off x="195943" y="257628"/>
            <a:ext cx="11800115" cy="634274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OPPOSans M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6557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709" r:id="rId5"/>
    <p:sldLayoutId id="2147483677" r:id="rId6"/>
    <p:sldLayoutId id="2147483678" r:id="rId7"/>
    <p:sldLayoutId id="2147483679" r:id="rId8"/>
    <p:sldLayoutId id="2147483680" r:id="rId9"/>
    <p:sldLayoutId id="2147483681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3730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圆: 空心 96">
            <a:extLst>
              <a:ext uri="{FF2B5EF4-FFF2-40B4-BE49-F238E27FC236}">
                <a16:creationId xmlns:a16="http://schemas.microsoft.com/office/drawing/2014/main" id="{902B4262-A90F-4E31-8842-0AD1A195BE97}"/>
              </a:ext>
            </a:extLst>
          </p:cNvPr>
          <p:cNvSpPr/>
          <p:nvPr/>
        </p:nvSpPr>
        <p:spPr>
          <a:xfrm>
            <a:off x="7133046" y="207198"/>
            <a:ext cx="760771" cy="760771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07" name="圆: 空心 106">
            <a:extLst>
              <a:ext uri="{FF2B5EF4-FFF2-40B4-BE49-F238E27FC236}">
                <a16:creationId xmlns:a16="http://schemas.microsoft.com/office/drawing/2014/main" id="{79ABDFB8-B6AE-455D-8F25-7953FF4CC750}"/>
              </a:ext>
            </a:extLst>
          </p:cNvPr>
          <p:cNvSpPr/>
          <p:nvPr/>
        </p:nvSpPr>
        <p:spPr>
          <a:xfrm>
            <a:off x="10972532" y="3429000"/>
            <a:ext cx="781815" cy="781815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CA6CDB6-6844-4B2D-9E43-7CC82960B2BE}"/>
              </a:ext>
            </a:extLst>
          </p:cNvPr>
          <p:cNvGrpSpPr/>
          <p:nvPr/>
        </p:nvGrpSpPr>
        <p:grpSpPr>
          <a:xfrm>
            <a:off x="743300" y="587584"/>
            <a:ext cx="10572400" cy="5556041"/>
            <a:chOff x="743300" y="587584"/>
            <a:chExt cx="10572400" cy="5556041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72BE06D2-13F8-4A33-BE97-73EB9711668F}"/>
                </a:ext>
              </a:extLst>
            </p:cNvPr>
            <p:cNvSpPr/>
            <p:nvPr/>
          </p:nvSpPr>
          <p:spPr>
            <a:xfrm>
              <a:off x="743300" y="587584"/>
              <a:ext cx="10439400" cy="542925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86DB0350-94E9-4747-BC09-4FCE5990047A}"/>
                </a:ext>
              </a:extLst>
            </p:cNvPr>
            <p:cNvSpPr/>
            <p:nvPr/>
          </p:nvSpPr>
          <p:spPr>
            <a:xfrm>
              <a:off x="876300" y="714375"/>
              <a:ext cx="10439400" cy="5429250"/>
            </a:xfrm>
            <a:prstGeom prst="rect">
              <a:avLst/>
            </a:prstGeom>
            <a:pattFill prst="lgGrid">
              <a:fgClr>
                <a:srgbClr val="F9F9F9"/>
              </a:fgClr>
              <a:bgClr>
                <a:schemeClr val="bg1"/>
              </a:bgClr>
            </a:patt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37" name="文本框 36">
            <a:extLst>
              <a:ext uri="{FF2B5EF4-FFF2-40B4-BE49-F238E27FC236}">
                <a16:creationId xmlns:a16="http://schemas.microsoft.com/office/drawing/2014/main" id="{FEB355FA-8173-4339-9A4C-362158FC43D3}"/>
              </a:ext>
            </a:extLst>
          </p:cNvPr>
          <p:cNvSpPr txBox="1"/>
          <p:nvPr/>
        </p:nvSpPr>
        <p:spPr>
          <a:xfrm>
            <a:off x="2628565" y="1485601"/>
            <a:ext cx="69348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2023</a:t>
            </a:r>
            <a:endParaRPr lang="zh-CN" altLang="en-US" sz="6600" b="1" dirty="0">
              <a:solidFill>
                <a:schemeClr val="bg2">
                  <a:lumMod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2CA8EC3C-A0DD-49BE-865A-05B1ED6871F0}"/>
              </a:ext>
            </a:extLst>
          </p:cNvPr>
          <p:cNvSpPr txBox="1"/>
          <p:nvPr/>
        </p:nvSpPr>
        <p:spPr>
          <a:xfrm>
            <a:off x="2339207" y="2608700"/>
            <a:ext cx="75135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9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社团招新啦</a:t>
            </a:r>
          </a:p>
        </p:txBody>
      </p:sp>
      <p:grpSp>
        <p:nvGrpSpPr>
          <p:cNvPr id="109" name="Group 30">
            <a:extLst>
              <a:ext uri="{FF2B5EF4-FFF2-40B4-BE49-F238E27FC236}">
                <a16:creationId xmlns:a16="http://schemas.microsoft.com/office/drawing/2014/main" id="{B80DE7CD-A3D8-4CE4-A70C-958F4819661B}"/>
              </a:ext>
            </a:extLst>
          </p:cNvPr>
          <p:cNvGrpSpPr/>
          <p:nvPr/>
        </p:nvGrpSpPr>
        <p:grpSpPr>
          <a:xfrm>
            <a:off x="2964861" y="4885334"/>
            <a:ext cx="2916119" cy="624795"/>
            <a:chOff x="2887223" y="4349492"/>
            <a:chExt cx="2916119" cy="624795"/>
          </a:xfrm>
        </p:grpSpPr>
        <p:sp>
          <p:nvSpPr>
            <p:cNvPr id="110" name="矩形: 圆角 109">
              <a:extLst>
                <a:ext uri="{FF2B5EF4-FFF2-40B4-BE49-F238E27FC236}">
                  <a16:creationId xmlns:a16="http://schemas.microsoft.com/office/drawing/2014/main" id="{46930B8A-65BD-420F-B61C-8E142740CE15}"/>
                </a:ext>
              </a:extLst>
            </p:cNvPr>
            <p:cNvSpPr/>
            <p:nvPr/>
          </p:nvSpPr>
          <p:spPr>
            <a:xfrm>
              <a:off x="2962038" y="4421331"/>
              <a:ext cx="572711" cy="552956"/>
            </a:xfrm>
            <a:prstGeom prst="roundRect">
              <a:avLst>
                <a:gd name="adj" fmla="val 0"/>
              </a:avLst>
            </a:prstGeom>
            <a:solidFill>
              <a:srgbClr val="F9F9F9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111" name="矩形: 圆角 110">
              <a:extLst>
                <a:ext uri="{FF2B5EF4-FFF2-40B4-BE49-F238E27FC236}">
                  <a16:creationId xmlns:a16="http://schemas.microsoft.com/office/drawing/2014/main" id="{04148B88-1B20-4108-AFB6-76386571C1C5}"/>
                </a:ext>
              </a:extLst>
            </p:cNvPr>
            <p:cNvSpPr/>
            <p:nvPr/>
          </p:nvSpPr>
          <p:spPr>
            <a:xfrm>
              <a:off x="3534748" y="4421331"/>
              <a:ext cx="2268594" cy="552956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112" name="文本框 33">
              <a:extLst>
                <a:ext uri="{FF2B5EF4-FFF2-40B4-BE49-F238E27FC236}">
                  <a16:creationId xmlns:a16="http://schemas.microsoft.com/office/drawing/2014/main" id="{9A6B3F3F-349A-4B31-BA01-DBA2FC669AD4}"/>
                </a:ext>
              </a:extLst>
            </p:cNvPr>
            <p:cNvSpPr txBox="1"/>
            <p:nvPr/>
          </p:nvSpPr>
          <p:spPr>
            <a:xfrm>
              <a:off x="3720620" y="4498446"/>
              <a:ext cx="1896849" cy="3758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dirty="0">
                  <a:solidFill>
                    <a:srgbClr val="000000"/>
                  </a:solidFill>
                  <a:cs typeface="+mn-ea"/>
                  <a:sym typeface="+mn-lt"/>
                </a:rPr>
                <a:t>创客社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3" name="矩形: 圆角 112">
              <a:extLst>
                <a:ext uri="{FF2B5EF4-FFF2-40B4-BE49-F238E27FC236}">
                  <a16:creationId xmlns:a16="http://schemas.microsoft.com/office/drawing/2014/main" id="{81DBB365-4720-4F00-8158-BC5A5791A4CB}"/>
                </a:ext>
              </a:extLst>
            </p:cNvPr>
            <p:cNvSpPr/>
            <p:nvPr/>
          </p:nvSpPr>
          <p:spPr>
            <a:xfrm>
              <a:off x="2887223" y="4349492"/>
              <a:ext cx="572711" cy="552956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114" name="Freeform 9">
              <a:extLst>
                <a:ext uri="{FF2B5EF4-FFF2-40B4-BE49-F238E27FC236}">
                  <a16:creationId xmlns:a16="http://schemas.microsoft.com/office/drawing/2014/main" id="{4321DC53-97F7-44ED-990F-FFC9C30873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16285" y="4462892"/>
              <a:ext cx="314585" cy="326157"/>
            </a:xfrm>
            <a:custGeom>
              <a:avLst/>
              <a:gdLst>
                <a:gd name="T0" fmla="*/ 4130 w 12348"/>
                <a:gd name="T1" fmla="*/ 7430 h 12800"/>
                <a:gd name="T2" fmla="*/ 4016 w 12348"/>
                <a:gd name="T3" fmla="*/ 7117 h 12800"/>
                <a:gd name="T4" fmla="*/ 2761 w 12348"/>
                <a:gd name="T5" fmla="*/ 4360 h 12800"/>
                <a:gd name="T6" fmla="*/ 6428 w 12348"/>
                <a:gd name="T7" fmla="*/ 692 h 12800"/>
                <a:gd name="T8" fmla="*/ 10096 w 12348"/>
                <a:gd name="T9" fmla="*/ 4360 h 12800"/>
                <a:gd name="T10" fmla="*/ 8841 w 12348"/>
                <a:gd name="T11" fmla="*/ 7117 h 12800"/>
                <a:gd name="T12" fmla="*/ 8808 w 12348"/>
                <a:gd name="T13" fmla="*/ 7605 h 12800"/>
                <a:gd name="T14" fmla="*/ 9297 w 12348"/>
                <a:gd name="T15" fmla="*/ 7638 h 12800"/>
                <a:gd name="T16" fmla="*/ 10788 w 12348"/>
                <a:gd name="T17" fmla="*/ 4360 h 12800"/>
                <a:gd name="T18" fmla="*/ 6428 w 12348"/>
                <a:gd name="T19" fmla="*/ 0 h 12800"/>
                <a:gd name="T20" fmla="*/ 2069 w 12348"/>
                <a:gd name="T21" fmla="*/ 4360 h 12800"/>
                <a:gd name="T22" fmla="*/ 3218 w 12348"/>
                <a:gd name="T23" fmla="*/ 7305 h 12800"/>
                <a:gd name="T24" fmla="*/ 0 w 12348"/>
                <a:gd name="T25" fmla="*/ 12052 h 12800"/>
                <a:gd name="T26" fmla="*/ 346 w 12348"/>
                <a:gd name="T27" fmla="*/ 12398 h 12800"/>
                <a:gd name="T28" fmla="*/ 692 w 12348"/>
                <a:gd name="T29" fmla="*/ 12052 h 12800"/>
                <a:gd name="T30" fmla="*/ 3927 w 12348"/>
                <a:gd name="T31" fmla="*/ 7694 h 12800"/>
                <a:gd name="T32" fmla="*/ 4130 w 12348"/>
                <a:gd name="T33" fmla="*/ 7430 h 12800"/>
                <a:gd name="T34" fmla="*/ 10730 w 12348"/>
                <a:gd name="T35" fmla="*/ 8475 h 12800"/>
                <a:gd name="T36" fmla="*/ 5485 w 12348"/>
                <a:gd name="T37" fmla="*/ 8475 h 12800"/>
                <a:gd name="T38" fmla="*/ 3867 w 12348"/>
                <a:gd name="T39" fmla="*/ 10274 h 12800"/>
                <a:gd name="T40" fmla="*/ 3867 w 12348"/>
                <a:gd name="T41" fmla="*/ 11001 h 12800"/>
                <a:gd name="T42" fmla="*/ 5485 w 12348"/>
                <a:gd name="T43" fmla="*/ 12800 h 12800"/>
                <a:gd name="T44" fmla="*/ 10731 w 12348"/>
                <a:gd name="T45" fmla="*/ 12800 h 12800"/>
                <a:gd name="T46" fmla="*/ 12348 w 12348"/>
                <a:gd name="T47" fmla="*/ 11001 h 12800"/>
                <a:gd name="T48" fmla="*/ 12348 w 12348"/>
                <a:gd name="T49" fmla="*/ 10274 h 12800"/>
                <a:gd name="T50" fmla="*/ 10730 w 12348"/>
                <a:gd name="T51" fmla="*/ 8475 h 12800"/>
                <a:gd name="T52" fmla="*/ 11656 w 12348"/>
                <a:gd name="T53" fmla="*/ 11001 h 12800"/>
                <a:gd name="T54" fmla="*/ 10730 w 12348"/>
                <a:gd name="T55" fmla="*/ 12108 h 12800"/>
                <a:gd name="T56" fmla="*/ 5485 w 12348"/>
                <a:gd name="T57" fmla="*/ 12108 h 12800"/>
                <a:gd name="T58" fmla="*/ 4559 w 12348"/>
                <a:gd name="T59" fmla="*/ 11001 h 12800"/>
                <a:gd name="T60" fmla="*/ 4559 w 12348"/>
                <a:gd name="T61" fmla="*/ 10274 h 12800"/>
                <a:gd name="T62" fmla="*/ 5485 w 12348"/>
                <a:gd name="T63" fmla="*/ 9167 h 12800"/>
                <a:gd name="T64" fmla="*/ 10731 w 12348"/>
                <a:gd name="T65" fmla="*/ 9167 h 12800"/>
                <a:gd name="T66" fmla="*/ 11656 w 12348"/>
                <a:gd name="T67" fmla="*/ 10274 h 12800"/>
                <a:gd name="T68" fmla="*/ 11656 w 12348"/>
                <a:gd name="T69" fmla="*/ 11001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348" h="12800">
                  <a:moveTo>
                    <a:pt x="4130" y="7430"/>
                  </a:moveTo>
                  <a:cubicBezTo>
                    <a:pt x="4148" y="7313"/>
                    <a:pt x="4104" y="7195"/>
                    <a:pt x="4016" y="7117"/>
                  </a:cubicBezTo>
                  <a:cubicBezTo>
                    <a:pt x="3218" y="6419"/>
                    <a:pt x="2761" y="5414"/>
                    <a:pt x="2761" y="4360"/>
                  </a:cubicBezTo>
                  <a:cubicBezTo>
                    <a:pt x="2761" y="2337"/>
                    <a:pt x="4406" y="692"/>
                    <a:pt x="6428" y="692"/>
                  </a:cubicBezTo>
                  <a:cubicBezTo>
                    <a:pt x="8451" y="692"/>
                    <a:pt x="10096" y="2337"/>
                    <a:pt x="10096" y="4360"/>
                  </a:cubicBezTo>
                  <a:cubicBezTo>
                    <a:pt x="10096" y="5414"/>
                    <a:pt x="9639" y="6418"/>
                    <a:pt x="8841" y="7117"/>
                  </a:cubicBezTo>
                  <a:cubicBezTo>
                    <a:pt x="8697" y="7243"/>
                    <a:pt x="8682" y="7462"/>
                    <a:pt x="8808" y="7605"/>
                  </a:cubicBezTo>
                  <a:cubicBezTo>
                    <a:pt x="8934" y="7749"/>
                    <a:pt x="9153" y="7764"/>
                    <a:pt x="9297" y="7638"/>
                  </a:cubicBezTo>
                  <a:cubicBezTo>
                    <a:pt x="10245" y="6808"/>
                    <a:pt x="10788" y="5613"/>
                    <a:pt x="10788" y="4360"/>
                  </a:cubicBezTo>
                  <a:cubicBezTo>
                    <a:pt x="10788" y="1956"/>
                    <a:pt x="8832" y="0"/>
                    <a:pt x="6428" y="0"/>
                  </a:cubicBezTo>
                  <a:cubicBezTo>
                    <a:pt x="4024" y="0"/>
                    <a:pt x="2069" y="1956"/>
                    <a:pt x="2069" y="4360"/>
                  </a:cubicBezTo>
                  <a:cubicBezTo>
                    <a:pt x="2069" y="5454"/>
                    <a:pt x="2483" y="6504"/>
                    <a:pt x="3218" y="7305"/>
                  </a:cubicBezTo>
                  <a:cubicBezTo>
                    <a:pt x="1860" y="8226"/>
                    <a:pt x="0" y="10735"/>
                    <a:pt x="0" y="12052"/>
                  </a:cubicBezTo>
                  <a:cubicBezTo>
                    <a:pt x="0" y="12243"/>
                    <a:pt x="155" y="12398"/>
                    <a:pt x="346" y="12398"/>
                  </a:cubicBezTo>
                  <a:cubicBezTo>
                    <a:pt x="537" y="12398"/>
                    <a:pt x="692" y="12243"/>
                    <a:pt x="692" y="12052"/>
                  </a:cubicBezTo>
                  <a:cubicBezTo>
                    <a:pt x="692" y="10981"/>
                    <a:pt x="2748" y="8212"/>
                    <a:pt x="3927" y="7694"/>
                  </a:cubicBezTo>
                  <a:cubicBezTo>
                    <a:pt x="4035" y="7647"/>
                    <a:pt x="4112" y="7547"/>
                    <a:pt x="4130" y="7430"/>
                  </a:cubicBezTo>
                  <a:close/>
                  <a:moveTo>
                    <a:pt x="10730" y="8475"/>
                  </a:moveTo>
                  <a:lnTo>
                    <a:pt x="5485" y="8475"/>
                  </a:lnTo>
                  <a:cubicBezTo>
                    <a:pt x="4593" y="8475"/>
                    <a:pt x="3867" y="9282"/>
                    <a:pt x="3867" y="10274"/>
                  </a:cubicBezTo>
                  <a:lnTo>
                    <a:pt x="3867" y="11001"/>
                  </a:lnTo>
                  <a:cubicBezTo>
                    <a:pt x="3867" y="11993"/>
                    <a:pt x="4593" y="12800"/>
                    <a:pt x="5485" y="12800"/>
                  </a:cubicBezTo>
                  <a:lnTo>
                    <a:pt x="10731" y="12800"/>
                  </a:lnTo>
                  <a:cubicBezTo>
                    <a:pt x="11623" y="12800"/>
                    <a:pt x="12348" y="11993"/>
                    <a:pt x="12348" y="11001"/>
                  </a:cubicBezTo>
                  <a:lnTo>
                    <a:pt x="12348" y="10274"/>
                  </a:lnTo>
                  <a:cubicBezTo>
                    <a:pt x="12348" y="9282"/>
                    <a:pt x="11623" y="8475"/>
                    <a:pt x="10730" y="8475"/>
                  </a:cubicBezTo>
                  <a:close/>
                  <a:moveTo>
                    <a:pt x="11656" y="11001"/>
                  </a:moveTo>
                  <a:cubicBezTo>
                    <a:pt x="11656" y="11611"/>
                    <a:pt x="11241" y="12108"/>
                    <a:pt x="10730" y="12108"/>
                  </a:cubicBezTo>
                  <a:lnTo>
                    <a:pt x="5485" y="12108"/>
                  </a:lnTo>
                  <a:cubicBezTo>
                    <a:pt x="4974" y="12108"/>
                    <a:pt x="4559" y="11611"/>
                    <a:pt x="4559" y="11001"/>
                  </a:cubicBezTo>
                  <a:lnTo>
                    <a:pt x="4559" y="10274"/>
                  </a:lnTo>
                  <a:cubicBezTo>
                    <a:pt x="4559" y="9664"/>
                    <a:pt x="4974" y="9167"/>
                    <a:pt x="5485" y="9167"/>
                  </a:cubicBezTo>
                  <a:lnTo>
                    <a:pt x="10731" y="9167"/>
                  </a:lnTo>
                  <a:cubicBezTo>
                    <a:pt x="11241" y="9167"/>
                    <a:pt x="11656" y="9664"/>
                    <a:pt x="11656" y="10274"/>
                  </a:cubicBezTo>
                  <a:lnTo>
                    <a:pt x="11656" y="1100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122" name="Group 38">
            <a:extLst>
              <a:ext uri="{FF2B5EF4-FFF2-40B4-BE49-F238E27FC236}">
                <a16:creationId xmlns:a16="http://schemas.microsoft.com/office/drawing/2014/main" id="{6EE0E097-BC97-47EF-991D-0A4595F23172}"/>
              </a:ext>
            </a:extLst>
          </p:cNvPr>
          <p:cNvGrpSpPr/>
          <p:nvPr/>
        </p:nvGrpSpPr>
        <p:grpSpPr>
          <a:xfrm>
            <a:off x="6411271" y="4885334"/>
            <a:ext cx="2896327" cy="624795"/>
            <a:chOff x="6333632" y="4349492"/>
            <a:chExt cx="2896327" cy="624795"/>
          </a:xfrm>
        </p:grpSpPr>
        <p:grpSp>
          <p:nvGrpSpPr>
            <p:cNvPr id="123" name="组合 122">
              <a:extLst>
                <a:ext uri="{FF2B5EF4-FFF2-40B4-BE49-F238E27FC236}">
                  <a16:creationId xmlns:a16="http://schemas.microsoft.com/office/drawing/2014/main" id="{A0F33BC5-4426-485E-896C-5A72C16A9908}"/>
                </a:ext>
              </a:extLst>
            </p:cNvPr>
            <p:cNvGrpSpPr/>
            <p:nvPr/>
          </p:nvGrpSpPr>
          <p:grpSpPr>
            <a:xfrm>
              <a:off x="6408520" y="4421331"/>
              <a:ext cx="2821439" cy="552956"/>
              <a:chOff x="3244824" y="5141119"/>
              <a:chExt cx="2831243" cy="554877"/>
            </a:xfrm>
          </p:grpSpPr>
          <p:sp>
            <p:nvSpPr>
              <p:cNvPr id="127" name="矩形: 圆角 126">
                <a:extLst>
                  <a:ext uri="{FF2B5EF4-FFF2-40B4-BE49-F238E27FC236}">
                    <a16:creationId xmlns:a16="http://schemas.microsoft.com/office/drawing/2014/main" id="{E3B9D29E-CBD4-4FEA-A81A-1805B1A8F455}"/>
                  </a:ext>
                </a:extLst>
              </p:cNvPr>
              <p:cNvSpPr/>
              <p:nvPr/>
            </p:nvSpPr>
            <p:spPr>
              <a:xfrm>
                <a:off x="3244824" y="5141119"/>
                <a:ext cx="574701" cy="554877"/>
              </a:xfrm>
              <a:prstGeom prst="roundRect">
                <a:avLst>
                  <a:gd name="adj" fmla="val 0"/>
                </a:avLst>
              </a:prstGeom>
              <a:solidFill>
                <a:srgbClr val="F9F9F9"/>
              </a:solidFill>
              <a:ln w="2540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sz="1600" dirty="0">
                  <a:cs typeface="+mn-ea"/>
                  <a:sym typeface="+mn-lt"/>
                </a:endParaRPr>
              </a:p>
            </p:txBody>
          </p:sp>
          <p:sp>
            <p:nvSpPr>
              <p:cNvPr id="128" name="矩形: 圆角 127">
                <a:extLst>
                  <a:ext uri="{FF2B5EF4-FFF2-40B4-BE49-F238E27FC236}">
                    <a16:creationId xmlns:a16="http://schemas.microsoft.com/office/drawing/2014/main" id="{B9F53D88-D3BA-41DF-90EE-2524B4674378}"/>
                  </a:ext>
                </a:extLst>
              </p:cNvPr>
              <p:cNvSpPr/>
              <p:nvPr/>
            </p:nvSpPr>
            <p:spPr>
              <a:xfrm>
                <a:off x="3819525" y="5141119"/>
                <a:ext cx="2256542" cy="554877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 w="2540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sz="1600" dirty="0">
                  <a:cs typeface="+mn-ea"/>
                  <a:sym typeface="+mn-lt"/>
                </a:endParaRPr>
              </a:p>
            </p:txBody>
          </p:sp>
        </p:grpSp>
        <p:sp>
          <p:nvSpPr>
            <p:cNvPr id="124" name="文本框 41">
              <a:extLst>
                <a:ext uri="{FF2B5EF4-FFF2-40B4-BE49-F238E27FC236}">
                  <a16:creationId xmlns:a16="http://schemas.microsoft.com/office/drawing/2014/main" id="{B83DAFA8-EB93-47AA-931E-B077D874757D}"/>
                </a:ext>
              </a:extLst>
            </p:cNvPr>
            <p:cNvSpPr txBox="1"/>
            <p:nvPr/>
          </p:nvSpPr>
          <p:spPr>
            <a:xfrm>
              <a:off x="7091505" y="4498446"/>
              <a:ext cx="18968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dirty="0">
                  <a:cs typeface="+mn-ea"/>
                  <a:sym typeface="+mn-lt"/>
                </a:rPr>
                <a:t>2023.9</a:t>
              </a:r>
            </a:p>
          </p:txBody>
        </p:sp>
        <p:sp>
          <p:nvSpPr>
            <p:cNvPr id="125" name="矩形: 圆角 124">
              <a:extLst>
                <a:ext uri="{FF2B5EF4-FFF2-40B4-BE49-F238E27FC236}">
                  <a16:creationId xmlns:a16="http://schemas.microsoft.com/office/drawing/2014/main" id="{3024ED2E-D9F8-40AC-A169-D3DBDF8FED21}"/>
                </a:ext>
              </a:extLst>
            </p:cNvPr>
            <p:cNvSpPr/>
            <p:nvPr/>
          </p:nvSpPr>
          <p:spPr>
            <a:xfrm>
              <a:off x="6333632" y="4349492"/>
              <a:ext cx="572711" cy="552956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126" name="Freeform 33">
              <a:extLst>
                <a:ext uri="{FF2B5EF4-FFF2-40B4-BE49-F238E27FC236}">
                  <a16:creationId xmlns:a16="http://schemas.microsoft.com/office/drawing/2014/main" id="{7944478B-0228-4AEA-AD56-4DBAD97A8F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67580" y="4473536"/>
              <a:ext cx="304813" cy="304868"/>
            </a:xfrm>
            <a:custGeom>
              <a:avLst/>
              <a:gdLst>
                <a:gd name="T0" fmla="*/ 5813 w 11625"/>
                <a:gd name="T1" fmla="*/ 0 h 11625"/>
                <a:gd name="T2" fmla="*/ 0 w 11625"/>
                <a:gd name="T3" fmla="*/ 5812 h 11625"/>
                <a:gd name="T4" fmla="*/ 5813 w 11625"/>
                <a:gd name="T5" fmla="*/ 11625 h 11625"/>
                <a:gd name="T6" fmla="*/ 11625 w 11625"/>
                <a:gd name="T7" fmla="*/ 5812 h 11625"/>
                <a:gd name="T8" fmla="*/ 5813 w 11625"/>
                <a:gd name="T9" fmla="*/ 0 h 11625"/>
                <a:gd name="T10" fmla="*/ 5813 w 11625"/>
                <a:gd name="T11" fmla="*/ 10753 h 11625"/>
                <a:gd name="T12" fmla="*/ 872 w 11625"/>
                <a:gd name="T13" fmla="*/ 5812 h 11625"/>
                <a:gd name="T14" fmla="*/ 5813 w 11625"/>
                <a:gd name="T15" fmla="*/ 871 h 11625"/>
                <a:gd name="T16" fmla="*/ 10753 w 11625"/>
                <a:gd name="T17" fmla="*/ 5812 h 11625"/>
                <a:gd name="T18" fmla="*/ 5813 w 11625"/>
                <a:gd name="T19" fmla="*/ 10753 h 11625"/>
                <a:gd name="T20" fmla="*/ 9140 w 11625"/>
                <a:gd name="T21" fmla="*/ 5813 h 11625"/>
                <a:gd name="T22" fmla="*/ 6243 w 11625"/>
                <a:gd name="T23" fmla="*/ 5813 h 11625"/>
                <a:gd name="T24" fmla="*/ 6243 w 11625"/>
                <a:gd name="T25" fmla="*/ 2470 h 11625"/>
                <a:gd name="T26" fmla="*/ 5807 w 11625"/>
                <a:gd name="T27" fmla="*/ 2034 h 11625"/>
                <a:gd name="T28" fmla="*/ 5371 w 11625"/>
                <a:gd name="T29" fmla="*/ 2470 h 11625"/>
                <a:gd name="T30" fmla="*/ 5371 w 11625"/>
                <a:gd name="T31" fmla="*/ 6248 h 11625"/>
                <a:gd name="T32" fmla="*/ 5807 w 11625"/>
                <a:gd name="T33" fmla="*/ 6684 h 11625"/>
                <a:gd name="T34" fmla="*/ 5875 w 11625"/>
                <a:gd name="T35" fmla="*/ 6679 h 11625"/>
                <a:gd name="T36" fmla="*/ 5943 w 11625"/>
                <a:gd name="T37" fmla="*/ 6684 h 11625"/>
                <a:gd name="T38" fmla="*/ 9140 w 11625"/>
                <a:gd name="T39" fmla="*/ 6684 h 11625"/>
                <a:gd name="T40" fmla="*/ 9576 w 11625"/>
                <a:gd name="T41" fmla="*/ 6248 h 11625"/>
                <a:gd name="T42" fmla="*/ 9140 w 11625"/>
                <a:gd name="T43" fmla="*/ 5813 h 11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625" h="11625">
                  <a:moveTo>
                    <a:pt x="5813" y="0"/>
                  </a:moveTo>
                  <a:cubicBezTo>
                    <a:pt x="2603" y="0"/>
                    <a:pt x="0" y="2602"/>
                    <a:pt x="0" y="5812"/>
                  </a:cubicBezTo>
                  <a:cubicBezTo>
                    <a:pt x="0" y="9022"/>
                    <a:pt x="2603" y="11625"/>
                    <a:pt x="5813" y="11625"/>
                  </a:cubicBezTo>
                  <a:cubicBezTo>
                    <a:pt x="9023" y="11625"/>
                    <a:pt x="11625" y="9023"/>
                    <a:pt x="11625" y="5812"/>
                  </a:cubicBezTo>
                  <a:cubicBezTo>
                    <a:pt x="11625" y="2602"/>
                    <a:pt x="9023" y="0"/>
                    <a:pt x="5813" y="0"/>
                  </a:cubicBezTo>
                  <a:close/>
                  <a:moveTo>
                    <a:pt x="5813" y="10753"/>
                  </a:moveTo>
                  <a:cubicBezTo>
                    <a:pt x="3084" y="10753"/>
                    <a:pt x="872" y="8541"/>
                    <a:pt x="872" y="5812"/>
                  </a:cubicBezTo>
                  <a:cubicBezTo>
                    <a:pt x="872" y="3083"/>
                    <a:pt x="3084" y="871"/>
                    <a:pt x="5813" y="871"/>
                  </a:cubicBezTo>
                  <a:cubicBezTo>
                    <a:pt x="8541" y="871"/>
                    <a:pt x="10753" y="3083"/>
                    <a:pt x="10753" y="5812"/>
                  </a:cubicBezTo>
                  <a:cubicBezTo>
                    <a:pt x="10753" y="8541"/>
                    <a:pt x="8541" y="10753"/>
                    <a:pt x="5813" y="10753"/>
                  </a:cubicBezTo>
                  <a:close/>
                  <a:moveTo>
                    <a:pt x="9140" y="5813"/>
                  </a:moveTo>
                  <a:lnTo>
                    <a:pt x="6243" y="5813"/>
                  </a:lnTo>
                  <a:lnTo>
                    <a:pt x="6243" y="2470"/>
                  </a:lnTo>
                  <a:cubicBezTo>
                    <a:pt x="6243" y="2229"/>
                    <a:pt x="6047" y="2034"/>
                    <a:pt x="5807" y="2034"/>
                  </a:cubicBezTo>
                  <a:cubicBezTo>
                    <a:pt x="5566" y="2034"/>
                    <a:pt x="5371" y="2229"/>
                    <a:pt x="5371" y="2470"/>
                  </a:cubicBezTo>
                  <a:lnTo>
                    <a:pt x="5371" y="6248"/>
                  </a:lnTo>
                  <a:cubicBezTo>
                    <a:pt x="5371" y="6489"/>
                    <a:pt x="5566" y="6684"/>
                    <a:pt x="5807" y="6684"/>
                  </a:cubicBezTo>
                  <a:cubicBezTo>
                    <a:pt x="5830" y="6684"/>
                    <a:pt x="5853" y="6683"/>
                    <a:pt x="5875" y="6679"/>
                  </a:cubicBezTo>
                  <a:cubicBezTo>
                    <a:pt x="5897" y="6683"/>
                    <a:pt x="5920" y="6684"/>
                    <a:pt x="5943" y="6684"/>
                  </a:cubicBezTo>
                  <a:lnTo>
                    <a:pt x="9140" y="6684"/>
                  </a:lnTo>
                  <a:cubicBezTo>
                    <a:pt x="9381" y="6684"/>
                    <a:pt x="9576" y="6489"/>
                    <a:pt x="9576" y="6248"/>
                  </a:cubicBezTo>
                  <a:cubicBezTo>
                    <a:pt x="9576" y="6007"/>
                    <a:pt x="9381" y="5813"/>
                    <a:pt x="9140" y="5813"/>
                  </a:cubicBezTo>
                  <a:close/>
                </a:path>
              </a:pathLst>
            </a:cu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BB6C02ED-FCC7-4662-9189-5309C27BE754}"/>
              </a:ext>
            </a:extLst>
          </p:cNvPr>
          <p:cNvGrpSpPr/>
          <p:nvPr/>
        </p:nvGrpSpPr>
        <p:grpSpPr>
          <a:xfrm>
            <a:off x="10128374" y="1068468"/>
            <a:ext cx="878759" cy="541235"/>
            <a:chOff x="10115550" y="952046"/>
            <a:chExt cx="878759" cy="541235"/>
          </a:xfrm>
        </p:grpSpPr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9A8D0234-360F-44F0-96B2-07CDDF4DC679}"/>
                </a:ext>
              </a:extLst>
            </p:cNvPr>
            <p:cNvSpPr/>
            <p:nvPr/>
          </p:nvSpPr>
          <p:spPr>
            <a:xfrm>
              <a:off x="10115550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8719BA7A-8246-4B9B-B569-A951AFAB9AD5}"/>
                </a:ext>
              </a:extLst>
            </p:cNvPr>
            <p:cNvSpPr/>
            <p:nvPr/>
          </p:nvSpPr>
          <p:spPr>
            <a:xfrm>
              <a:off x="10277461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E2BFF015-3417-4E9F-B324-5420B0DB5BA4}"/>
                </a:ext>
              </a:extLst>
            </p:cNvPr>
            <p:cNvSpPr/>
            <p:nvPr/>
          </p:nvSpPr>
          <p:spPr>
            <a:xfrm>
              <a:off x="10439372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548A4E0B-8BC3-48E9-B0DE-2872A56CB991}"/>
                </a:ext>
              </a:extLst>
            </p:cNvPr>
            <p:cNvSpPr/>
            <p:nvPr/>
          </p:nvSpPr>
          <p:spPr>
            <a:xfrm>
              <a:off x="10601283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942BF253-009F-40F8-8E16-DF157E808341}"/>
                </a:ext>
              </a:extLst>
            </p:cNvPr>
            <p:cNvSpPr/>
            <p:nvPr/>
          </p:nvSpPr>
          <p:spPr>
            <a:xfrm>
              <a:off x="10763194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2D643D19-1668-4D4E-89AC-C6FBC7D19924}"/>
                </a:ext>
              </a:extLst>
            </p:cNvPr>
            <p:cNvSpPr/>
            <p:nvPr/>
          </p:nvSpPr>
          <p:spPr>
            <a:xfrm>
              <a:off x="10925107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485D6C23-8AD9-4F85-8991-C2565338A2C9}"/>
                </a:ext>
              </a:extLst>
            </p:cNvPr>
            <p:cNvSpPr/>
            <p:nvPr/>
          </p:nvSpPr>
          <p:spPr>
            <a:xfrm>
              <a:off x="10115550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084AC2B2-23AE-45A3-98F7-54CEB92B474C}"/>
                </a:ext>
              </a:extLst>
            </p:cNvPr>
            <p:cNvSpPr/>
            <p:nvPr/>
          </p:nvSpPr>
          <p:spPr>
            <a:xfrm>
              <a:off x="10277461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F204F7DA-57B5-42F1-AC0A-51AD6BEFB5F3}"/>
                </a:ext>
              </a:extLst>
            </p:cNvPr>
            <p:cNvSpPr/>
            <p:nvPr/>
          </p:nvSpPr>
          <p:spPr>
            <a:xfrm>
              <a:off x="10439372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25850D46-EF6F-4941-B644-43F3277C357C}"/>
                </a:ext>
              </a:extLst>
            </p:cNvPr>
            <p:cNvSpPr/>
            <p:nvPr/>
          </p:nvSpPr>
          <p:spPr>
            <a:xfrm>
              <a:off x="10601283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8564C09F-C39A-4753-8C23-E9AB93B9E049}"/>
                </a:ext>
              </a:extLst>
            </p:cNvPr>
            <p:cNvSpPr/>
            <p:nvPr/>
          </p:nvSpPr>
          <p:spPr>
            <a:xfrm>
              <a:off x="10763194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9C76840B-F5AB-4DA0-8A18-12A6E7657DD6}"/>
                </a:ext>
              </a:extLst>
            </p:cNvPr>
            <p:cNvSpPr/>
            <p:nvPr/>
          </p:nvSpPr>
          <p:spPr>
            <a:xfrm>
              <a:off x="10925107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6BE8096C-BA62-4D3D-AD28-14A82F6DB074}"/>
                </a:ext>
              </a:extLst>
            </p:cNvPr>
            <p:cNvSpPr/>
            <p:nvPr/>
          </p:nvSpPr>
          <p:spPr>
            <a:xfrm>
              <a:off x="10115550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5" name="椭圆 64">
              <a:extLst>
                <a:ext uri="{FF2B5EF4-FFF2-40B4-BE49-F238E27FC236}">
                  <a16:creationId xmlns:a16="http://schemas.microsoft.com/office/drawing/2014/main" id="{9F5A229A-4FCC-4BF4-8451-8771C68C391E}"/>
                </a:ext>
              </a:extLst>
            </p:cNvPr>
            <p:cNvSpPr/>
            <p:nvPr/>
          </p:nvSpPr>
          <p:spPr>
            <a:xfrm>
              <a:off x="10277461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82A25746-4613-4C60-83A5-BC3B1AA01BF6}"/>
                </a:ext>
              </a:extLst>
            </p:cNvPr>
            <p:cNvSpPr/>
            <p:nvPr/>
          </p:nvSpPr>
          <p:spPr>
            <a:xfrm>
              <a:off x="10439372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BA5BD6B8-7ABF-4AAA-9F5F-9F37D4173CFA}"/>
                </a:ext>
              </a:extLst>
            </p:cNvPr>
            <p:cNvSpPr/>
            <p:nvPr/>
          </p:nvSpPr>
          <p:spPr>
            <a:xfrm>
              <a:off x="10601283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BEB44F72-A22C-4053-9110-85F0BB3B0296}"/>
                </a:ext>
              </a:extLst>
            </p:cNvPr>
            <p:cNvSpPr/>
            <p:nvPr/>
          </p:nvSpPr>
          <p:spPr>
            <a:xfrm>
              <a:off x="10763194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B60AAD0F-BBF8-4FB2-85F2-FA6397003C8A}"/>
                </a:ext>
              </a:extLst>
            </p:cNvPr>
            <p:cNvSpPr/>
            <p:nvPr/>
          </p:nvSpPr>
          <p:spPr>
            <a:xfrm>
              <a:off x="10925107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3A24232A-E49A-4851-9812-6B467956AB36}"/>
                </a:ext>
              </a:extLst>
            </p:cNvPr>
            <p:cNvSpPr/>
            <p:nvPr/>
          </p:nvSpPr>
          <p:spPr>
            <a:xfrm>
              <a:off x="10115550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1" name="椭圆 70">
              <a:extLst>
                <a:ext uri="{FF2B5EF4-FFF2-40B4-BE49-F238E27FC236}">
                  <a16:creationId xmlns:a16="http://schemas.microsoft.com/office/drawing/2014/main" id="{1EC20456-A37F-4B61-909C-6ED18C27006C}"/>
                </a:ext>
              </a:extLst>
            </p:cNvPr>
            <p:cNvSpPr/>
            <p:nvPr/>
          </p:nvSpPr>
          <p:spPr>
            <a:xfrm>
              <a:off x="10277461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F16B161B-258A-4A6C-AAA3-B878C79E3680}"/>
                </a:ext>
              </a:extLst>
            </p:cNvPr>
            <p:cNvSpPr/>
            <p:nvPr/>
          </p:nvSpPr>
          <p:spPr>
            <a:xfrm>
              <a:off x="10439372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815DFDF5-B083-43AB-AFAC-D4D11BFECD64}"/>
                </a:ext>
              </a:extLst>
            </p:cNvPr>
            <p:cNvSpPr/>
            <p:nvPr/>
          </p:nvSpPr>
          <p:spPr>
            <a:xfrm>
              <a:off x="10601283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85" name="椭圆 84">
              <a:extLst>
                <a:ext uri="{FF2B5EF4-FFF2-40B4-BE49-F238E27FC236}">
                  <a16:creationId xmlns:a16="http://schemas.microsoft.com/office/drawing/2014/main" id="{33774B88-2BC4-4F94-9AE0-950F5483D25F}"/>
                </a:ext>
              </a:extLst>
            </p:cNvPr>
            <p:cNvSpPr/>
            <p:nvPr/>
          </p:nvSpPr>
          <p:spPr>
            <a:xfrm>
              <a:off x="10763194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86" name="椭圆 85">
              <a:extLst>
                <a:ext uri="{FF2B5EF4-FFF2-40B4-BE49-F238E27FC236}">
                  <a16:creationId xmlns:a16="http://schemas.microsoft.com/office/drawing/2014/main" id="{58E02331-D41A-49E0-B790-0EFBE78D26FF}"/>
                </a:ext>
              </a:extLst>
            </p:cNvPr>
            <p:cNvSpPr/>
            <p:nvPr/>
          </p:nvSpPr>
          <p:spPr>
            <a:xfrm>
              <a:off x="10925107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65A3141F-CA55-4E1F-9B35-5EE37323D897}"/>
              </a:ext>
            </a:extLst>
          </p:cNvPr>
          <p:cNvGrpSpPr/>
          <p:nvPr/>
        </p:nvGrpSpPr>
        <p:grpSpPr>
          <a:xfrm rot="16200000">
            <a:off x="11129784" y="1001894"/>
            <a:ext cx="1268181" cy="373100"/>
            <a:chOff x="7739062" y="-2453833"/>
            <a:chExt cx="1140940" cy="335666"/>
          </a:xfrm>
        </p:grpSpPr>
        <p:sp>
          <p:nvSpPr>
            <p:cNvPr id="88" name="箭头: V 形 87">
              <a:extLst>
                <a:ext uri="{FF2B5EF4-FFF2-40B4-BE49-F238E27FC236}">
                  <a16:creationId xmlns:a16="http://schemas.microsoft.com/office/drawing/2014/main" id="{810324F0-3027-4ADE-9159-BCBDCB3C24E5}"/>
                </a:ext>
              </a:extLst>
            </p:cNvPr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89" name="箭头: V 形 88">
              <a:extLst>
                <a:ext uri="{FF2B5EF4-FFF2-40B4-BE49-F238E27FC236}">
                  <a16:creationId xmlns:a16="http://schemas.microsoft.com/office/drawing/2014/main" id="{B5922E3D-5D5C-4EC7-A270-2052BCC3A50A}"/>
                </a:ext>
              </a:extLst>
            </p:cNvPr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90" name="箭头: V 形 89">
              <a:extLst>
                <a:ext uri="{FF2B5EF4-FFF2-40B4-BE49-F238E27FC236}">
                  <a16:creationId xmlns:a16="http://schemas.microsoft.com/office/drawing/2014/main" id="{9162D471-E9C9-481B-B07C-E6F14F8E7210}"/>
                </a:ext>
              </a:extLst>
            </p:cNvPr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91" name="箭头: V 形 90">
              <a:extLst>
                <a:ext uri="{FF2B5EF4-FFF2-40B4-BE49-F238E27FC236}">
                  <a16:creationId xmlns:a16="http://schemas.microsoft.com/office/drawing/2014/main" id="{5C88E345-7092-44AE-B67D-95CC08359A64}"/>
                </a:ext>
              </a:extLst>
            </p:cNvPr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92" name="箭头: V 形 91">
              <a:extLst>
                <a:ext uri="{FF2B5EF4-FFF2-40B4-BE49-F238E27FC236}">
                  <a16:creationId xmlns:a16="http://schemas.microsoft.com/office/drawing/2014/main" id="{2945E354-3328-42B4-AE95-83A0684C48B6}"/>
                </a:ext>
              </a:extLst>
            </p:cNvPr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6" name="圆: 空心 95">
            <a:extLst>
              <a:ext uri="{FF2B5EF4-FFF2-40B4-BE49-F238E27FC236}">
                <a16:creationId xmlns:a16="http://schemas.microsoft.com/office/drawing/2014/main" id="{BCE62CB1-C538-4E7B-B925-E4F36194DB72}"/>
              </a:ext>
            </a:extLst>
          </p:cNvPr>
          <p:cNvSpPr/>
          <p:nvPr/>
        </p:nvSpPr>
        <p:spPr>
          <a:xfrm>
            <a:off x="1650609" y="5962709"/>
            <a:ext cx="649873" cy="649873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98" name="闪电形 97">
            <a:extLst>
              <a:ext uri="{FF2B5EF4-FFF2-40B4-BE49-F238E27FC236}">
                <a16:creationId xmlns:a16="http://schemas.microsoft.com/office/drawing/2014/main" id="{02307FB2-F77D-4C94-9F20-2C6909929F7A}"/>
              </a:ext>
            </a:extLst>
          </p:cNvPr>
          <p:cNvSpPr/>
          <p:nvPr/>
        </p:nvSpPr>
        <p:spPr>
          <a:xfrm rot="16526196" flipH="1">
            <a:off x="394962" y="318351"/>
            <a:ext cx="1039701" cy="665256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A958D075-0942-42D4-8005-BA1D1A2DF01E}"/>
              </a:ext>
            </a:extLst>
          </p:cNvPr>
          <p:cNvGrpSpPr/>
          <p:nvPr/>
        </p:nvGrpSpPr>
        <p:grpSpPr>
          <a:xfrm rot="16200000">
            <a:off x="-223093" y="5609353"/>
            <a:ext cx="1268181" cy="373100"/>
            <a:chOff x="7739062" y="-2453833"/>
            <a:chExt cx="1140940" cy="335666"/>
          </a:xfrm>
        </p:grpSpPr>
        <p:sp>
          <p:nvSpPr>
            <p:cNvPr id="101" name="箭头: V 形 100">
              <a:extLst>
                <a:ext uri="{FF2B5EF4-FFF2-40B4-BE49-F238E27FC236}">
                  <a16:creationId xmlns:a16="http://schemas.microsoft.com/office/drawing/2014/main" id="{8AA4B189-4FF4-4752-A428-DED724AC1338}"/>
                </a:ext>
              </a:extLst>
            </p:cNvPr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02" name="箭头: V 形 101">
              <a:extLst>
                <a:ext uri="{FF2B5EF4-FFF2-40B4-BE49-F238E27FC236}">
                  <a16:creationId xmlns:a16="http://schemas.microsoft.com/office/drawing/2014/main" id="{5CF0A2F3-3A62-464B-8444-E2F5B8073095}"/>
                </a:ext>
              </a:extLst>
            </p:cNvPr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03" name="箭头: V 形 102">
              <a:extLst>
                <a:ext uri="{FF2B5EF4-FFF2-40B4-BE49-F238E27FC236}">
                  <a16:creationId xmlns:a16="http://schemas.microsoft.com/office/drawing/2014/main" id="{6973C6E5-4CAA-4B71-889A-00D742749EB2}"/>
                </a:ext>
              </a:extLst>
            </p:cNvPr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04" name="箭头: V 形 103">
              <a:extLst>
                <a:ext uri="{FF2B5EF4-FFF2-40B4-BE49-F238E27FC236}">
                  <a16:creationId xmlns:a16="http://schemas.microsoft.com/office/drawing/2014/main" id="{2D0C8C78-4367-448E-951C-8B10E5512A89}"/>
                </a:ext>
              </a:extLst>
            </p:cNvPr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05" name="箭头: V 形 104">
              <a:extLst>
                <a:ext uri="{FF2B5EF4-FFF2-40B4-BE49-F238E27FC236}">
                  <a16:creationId xmlns:a16="http://schemas.microsoft.com/office/drawing/2014/main" id="{5984C6BB-DC86-41F0-AB54-8AD3872880FD}"/>
                </a:ext>
              </a:extLst>
            </p:cNvPr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06" name="闪电形 105">
            <a:extLst>
              <a:ext uri="{FF2B5EF4-FFF2-40B4-BE49-F238E27FC236}">
                <a16:creationId xmlns:a16="http://schemas.microsoft.com/office/drawing/2014/main" id="{5996AA47-A0D1-4E96-B7A8-23BE1675445A}"/>
              </a:ext>
            </a:extLst>
          </p:cNvPr>
          <p:cNvSpPr/>
          <p:nvPr/>
        </p:nvSpPr>
        <p:spPr>
          <a:xfrm rot="16200000" flipH="1">
            <a:off x="386776" y="742410"/>
            <a:ext cx="761396" cy="834788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08" name="星形: 四角 107">
            <a:extLst>
              <a:ext uri="{FF2B5EF4-FFF2-40B4-BE49-F238E27FC236}">
                <a16:creationId xmlns:a16="http://schemas.microsoft.com/office/drawing/2014/main" id="{3B31973D-C04C-4073-A154-A46F6EDAE84D}"/>
              </a:ext>
            </a:extLst>
          </p:cNvPr>
          <p:cNvSpPr/>
          <p:nvPr/>
        </p:nvSpPr>
        <p:spPr>
          <a:xfrm rot="2891754" flipH="1">
            <a:off x="9975587" y="5976900"/>
            <a:ext cx="443976" cy="501606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29" name="星形: 四角 128">
            <a:extLst>
              <a:ext uri="{FF2B5EF4-FFF2-40B4-BE49-F238E27FC236}">
                <a16:creationId xmlns:a16="http://schemas.microsoft.com/office/drawing/2014/main" id="{292DF2B6-4357-4A4A-B207-D90C35C19929}"/>
              </a:ext>
            </a:extLst>
          </p:cNvPr>
          <p:cNvSpPr/>
          <p:nvPr/>
        </p:nvSpPr>
        <p:spPr>
          <a:xfrm rot="2891754" flipH="1">
            <a:off x="436431" y="3307839"/>
            <a:ext cx="680384" cy="768701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6455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圆: 空心 96">
            <a:extLst>
              <a:ext uri="{FF2B5EF4-FFF2-40B4-BE49-F238E27FC236}">
                <a16:creationId xmlns:a16="http://schemas.microsoft.com/office/drawing/2014/main" id="{902B4262-A90F-4E31-8842-0AD1A195BE97}"/>
              </a:ext>
            </a:extLst>
          </p:cNvPr>
          <p:cNvSpPr/>
          <p:nvPr/>
        </p:nvSpPr>
        <p:spPr>
          <a:xfrm>
            <a:off x="7133046" y="207198"/>
            <a:ext cx="760771" cy="760771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7" name="圆: 空心 106">
            <a:extLst>
              <a:ext uri="{FF2B5EF4-FFF2-40B4-BE49-F238E27FC236}">
                <a16:creationId xmlns:a16="http://schemas.microsoft.com/office/drawing/2014/main" id="{79ABDFB8-B6AE-455D-8F25-7953FF4CC750}"/>
              </a:ext>
            </a:extLst>
          </p:cNvPr>
          <p:cNvSpPr/>
          <p:nvPr/>
        </p:nvSpPr>
        <p:spPr>
          <a:xfrm>
            <a:off x="10972532" y="3429000"/>
            <a:ext cx="781815" cy="781815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CA6CDB6-6844-4B2D-9E43-7CC82960B2BE}"/>
              </a:ext>
            </a:extLst>
          </p:cNvPr>
          <p:cNvGrpSpPr/>
          <p:nvPr/>
        </p:nvGrpSpPr>
        <p:grpSpPr>
          <a:xfrm>
            <a:off x="743300" y="587584"/>
            <a:ext cx="10572400" cy="5556041"/>
            <a:chOff x="743300" y="587584"/>
            <a:chExt cx="10572400" cy="5556041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72BE06D2-13F8-4A33-BE97-73EB9711668F}"/>
                </a:ext>
              </a:extLst>
            </p:cNvPr>
            <p:cNvSpPr/>
            <p:nvPr/>
          </p:nvSpPr>
          <p:spPr>
            <a:xfrm>
              <a:off x="743300" y="587584"/>
              <a:ext cx="10439400" cy="542925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86DB0350-94E9-4747-BC09-4FCE5990047A}"/>
                </a:ext>
              </a:extLst>
            </p:cNvPr>
            <p:cNvSpPr/>
            <p:nvPr/>
          </p:nvSpPr>
          <p:spPr>
            <a:xfrm>
              <a:off x="876300" y="714375"/>
              <a:ext cx="10439400" cy="5429250"/>
            </a:xfrm>
            <a:prstGeom prst="rect">
              <a:avLst/>
            </a:prstGeom>
            <a:pattFill prst="lgGrid">
              <a:fgClr>
                <a:srgbClr val="F9F9F9"/>
              </a:fgClr>
              <a:bgClr>
                <a:schemeClr val="bg1"/>
              </a:bgClr>
            </a:patt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BB6C02ED-FCC7-4662-9189-5309C27BE754}"/>
              </a:ext>
            </a:extLst>
          </p:cNvPr>
          <p:cNvGrpSpPr/>
          <p:nvPr/>
        </p:nvGrpSpPr>
        <p:grpSpPr>
          <a:xfrm>
            <a:off x="10128374" y="1068468"/>
            <a:ext cx="878759" cy="541235"/>
            <a:chOff x="10115550" y="952046"/>
            <a:chExt cx="878759" cy="541235"/>
          </a:xfrm>
        </p:grpSpPr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9A8D0234-360F-44F0-96B2-07CDDF4DC679}"/>
                </a:ext>
              </a:extLst>
            </p:cNvPr>
            <p:cNvSpPr/>
            <p:nvPr/>
          </p:nvSpPr>
          <p:spPr>
            <a:xfrm>
              <a:off x="10115550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8719BA7A-8246-4B9B-B569-A951AFAB9AD5}"/>
                </a:ext>
              </a:extLst>
            </p:cNvPr>
            <p:cNvSpPr/>
            <p:nvPr/>
          </p:nvSpPr>
          <p:spPr>
            <a:xfrm>
              <a:off x="10277461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E2BFF015-3417-4E9F-B324-5420B0DB5BA4}"/>
                </a:ext>
              </a:extLst>
            </p:cNvPr>
            <p:cNvSpPr/>
            <p:nvPr/>
          </p:nvSpPr>
          <p:spPr>
            <a:xfrm>
              <a:off x="10439372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548A4E0B-8BC3-48E9-B0DE-2872A56CB991}"/>
                </a:ext>
              </a:extLst>
            </p:cNvPr>
            <p:cNvSpPr/>
            <p:nvPr/>
          </p:nvSpPr>
          <p:spPr>
            <a:xfrm>
              <a:off x="10601283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942BF253-009F-40F8-8E16-DF157E808341}"/>
                </a:ext>
              </a:extLst>
            </p:cNvPr>
            <p:cNvSpPr/>
            <p:nvPr/>
          </p:nvSpPr>
          <p:spPr>
            <a:xfrm>
              <a:off x="10763194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2D643D19-1668-4D4E-89AC-C6FBC7D19924}"/>
                </a:ext>
              </a:extLst>
            </p:cNvPr>
            <p:cNvSpPr/>
            <p:nvPr/>
          </p:nvSpPr>
          <p:spPr>
            <a:xfrm>
              <a:off x="10925107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485D6C23-8AD9-4F85-8991-C2565338A2C9}"/>
                </a:ext>
              </a:extLst>
            </p:cNvPr>
            <p:cNvSpPr/>
            <p:nvPr/>
          </p:nvSpPr>
          <p:spPr>
            <a:xfrm>
              <a:off x="10115550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084AC2B2-23AE-45A3-98F7-54CEB92B474C}"/>
                </a:ext>
              </a:extLst>
            </p:cNvPr>
            <p:cNvSpPr/>
            <p:nvPr/>
          </p:nvSpPr>
          <p:spPr>
            <a:xfrm>
              <a:off x="10277461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F204F7DA-57B5-42F1-AC0A-51AD6BEFB5F3}"/>
                </a:ext>
              </a:extLst>
            </p:cNvPr>
            <p:cNvSpPr/>
            <p:nvPr/>
          </p:nvSpPr>
          <p:spPr>
            <a:xfrm>
              <a:off x="10439372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25850D46-EF6F-4941-B644-43F3277C357C}"/>
                </a:ext>
              </a:extLst>
            </p:cNvPr>
            <p:cNvSpPr/>
            <p:nvPr/>
          </p:nvSpPr>
          <p:spPr>
            <a:xfrm>
              <a:off x="10601283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8564C09F-C39A-4753-8C23-E9AB93B9E049}"/>
                </a:ext>
              </a:extLst>
            </p:cNvPr>
            <p:cNvSpPr/>
            <p:nvPr/>
          </p:nvSpPr>
          <p:spPr>
            <a:xfrm>
              <a:off x="10763194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9C76840B-F5AB-4DA0-8A18-12A6E7657DD6}"/>
                </a:ext>
              </a:extLst>
            </p:cNvPr>
            <p:cNvSpPr/>
            <p:nvPr/>
          </p:nvSpPr>
          <p:spPr>
            <a:xfrm>
              <a:off x="10925107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6BE8096C-BA62-4D3D-AD28-14A82F6DB074}"/>
                </a:ext>
              </a:extLst>
            </p:cNvPr>
            <p:cNvSpPr/>
            <p:nvPr/>
          </p:nvSpPr>
          <p:spPr>
            <a:xfrm>
              <a:off x="10115550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5" name="椭圆 64">
              <a:extLst>
                <a:ext uri="{FF2B5EF4-FFF2-40B4-BE49-F238E27FC236}">
                  <a16:creationId xmlns:a16="http://schemas.microsoft.com/office/drawing/2014/main" id="{9F5A229A-4FCC-4BF4-8451-8771C68C391E}"/>
                </a:ext>
              </a:extLst>
            </p:cNvPr>
            <p:cNvSpPr/>
            <p:nvPr/>
          </p:nvSpPr>
          <p:spPr>
            <a:xfrm>
              <a:off x="10277461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82A25746-4613-4C60-83A5-BC3B1AA01BF6}"/>
                </a:ext>
              </a:extLst>
            </p:cNvPr>
            <p:cNvSpPr/>
            <p:nvPr/>
          </p:nvSpPr>
          <p:spPr>
            <a:xfrm>
              <a:off x="10439372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BA5BD6B8-7ABF-4AAA-9F5F-9F37D4173CFA}"/>
                </a:ext>
              </a:extLst>
            </p:cNvPr>
            <p:cNvSpPr/>
            <p:nvPr/>
          </p:nvSpPr>
          <p:spPr>
            <a:xfrm>
              <a:off x="10601283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BEB44F72-A22C-4053-9110-85F0BB3B0296}"/>
                </a:ext>
              </a:extLst>
            </p:cNvPr>
            <p:cNvSpPr/>
            <p:nvPr/>
          </p:nvSpPr>
          <p:spPr>
            <a:xfrm>
              <a:off x="10763194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B60AAD0F-BBF8-4FB2-85F2-FA6397003C8A}"/>
                </a:ext>
              </a:extLst>
            </p:cNvPr>
            <p:cNvSpPr/>
            <p:nvPr/>
          </p:nvSpPr>
          <p:spPr>
            <a:xfrm>
              <a:off x="10925107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3A24232A-E49A-4851-9812-6B467956AB36}"/>
                </a:ext>
              </a:extLst>
            </p:cNvPr>
            <p:cNvSpPr/>
            <p:nvPr/>
          </p:nvSpPr>
          <p:spPr>
            <a:xfrm>
              <a:off x="10115550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1" name="椭圆 70">
              <a:extLst>
                <a:ext uri="{FF2B5EF4-FFF2-40B4-BE49-F238E27FC236}">
                  <a16:creationId xmlns:a16="http://schemas.microsoft.com/office/drawing/2014/main" id="{1EC20456-A37F-4B61-909C-6ED18C27006C}"/>
                </a:ext>
              </a:extLst>
            </p:cNvPr>
            <p:cNvSpPr/>
            <p:nvPr/>
          </p:nvSpPr>
          <p:spPr>
            <a:xfrm>
              <a:off x="10277461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F16B161B-258A-4A6C-AAA3-B878C79E3680}"/>
                </a:ext>
              </a:extLst>
            </p:cNvPr>
            <p:cNvSpPr/>
            <p:nvPr/>
          </p:nvSpPr>
          <p:spPr>
            <a:xfrm>
              <a:off x="10439372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815DFDF5-B083-43AB-AFAC-D4D11BFECD64}"/>
                </a:ext>
              </a:extLst>
            </p:cNvPr>
            <p:cNvSpPr/>
            <p:nvPr/>
          </p:nvSpPr>
          <p:spPr>
            <a:xfrm>
              <a:off x="10601283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5" name="椭圆 84">
              <a:extLst>
                <a:ext uri="{FF2B5EF4-FFF2-40B4-BE49-F238E27FC236}">
                  <a16:creationId xmlns:a16="http://schemas.microsoft.com/office/drawing/2014/main" id="{33774B88-2BC4-4F94-9AE0-950F5483D25F}"/>
                </a:ext>
              </a:extLst>
            </p:cNvPr>
            <p:cNvSpPr/>
            <p:nvPr/>
          </p:nvSpPr>
          <p:spPr>
            <a:xfrm>
              <a:off x="10763194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6" name="椭圆 85">
              <a:extLst>
                <a:ext uri="{FF2B5EF4-FFF2-40B4-BE49-F238E27FC236}">
                  <a16:creationId xmlns:a16="http://schemas.microsoft.com/office/drawing/2014/main" id="{58E02331-D41A-49E0-B790-0EFBE78D26FF}"/>
                </a:ext>
              </a:extLst>
            </p:cNvPr>
            <p:cNvSpPr/>
            <p:nvPr/>
          </p:nvSpPr>
          <p:spPr>
            <a:xfrm>
              <a:off x="10925107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65A3141F-CA55-4E1F-9B35-5EE37323D897}"/>
              </a:ext>
            </a:extLst>
          </p:cNvPr>
          <p:cNvGrpSpPr/>
          <p:nvPr/>
        </p:nvGrpSpPr>
        <p:grpSpPr>
          <a:xfrm rot="16200000">
            <a:off x="11129784" y="1001894"/>
            <a:ext cx="1268181" cy="373100"/>
            <a:chOff x="7739062" y="-2453833"/>
            <a:chExt cx="1140940" cy="335666"/>
          </a:xfrm>
        </p:grpSpPr>
        <p:sp>
          <p:nvSpPr>
            <p:cNvPr id="88" name="箭头: V 形 87">
              <a:extLst>
                <a:ext uri="{FF2B5EF4-FFF2-40B4-BE49-F238E27FC236}">
                  <a16:creationId xmlns:a16="http://schemas.microsoft.com/office/drawing/2014/main" id="{810324F0-3027-4ADE-9159-BCBDCB3C24E5}"/>
                </a:ext>
              </a:extLst>
            </p:cNvPr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9" name="箭头: V 形 88">
              <a:extLst>
                <a:ext uri="{FF2B5EF4-FFF2-40B4-BE49-F238E27FC236}">
                  <a16:creationId xmlns:a16="http://schemas.microsoft.com/office/drawing/2014/main" id="{B5922E3D-5D5C-4EC7-A270-2052BCC3A50A}"/>
                </a:ext>
              </a:extLst>
            </p:cNvPr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0" name="箭头: V 形 89">
              <a:extLst>
                <a:ext uri="{FF2B5EF4-FFF2-40B4-BE49-F238E27FC236}">
                  <a16:creationId xmlns:a16="http://schemas.microsoft.com/office/drawing/2014/main" id="{9162D471-E9C9-481B-B07C-E6F14F8E7210}"/>
                </a:ext>
              </a:extLst>
            </p:cNvPr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1" name="箭头: V 形 90">
              <a:extLst>
                <a:ext uri="{FF2B5EF4-FFF2-40B4-BE49-F238E27FC236}">
                  <a16:creationId xmlns:a16="http://schemas.microsoft.com/office/drawing/2014/main" id="{5C88E345-7092-44AE-B67D-95CC08359A64}"/>
                </a:ext>
              </a:extLst>
            </p:cNvPr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2" name="箭头: V 形 91">
              <a:extLst>
                <a:ext uri="{FF2B5EF4-FFF2-40B4-BE49-F238E27FC236}">
                  <a16:creationId xmlns:a16="http://schemas.microsoft.com/office/drawing/2014/main" id="{2945E354-3328-42B4-AE95-83A0684C48B6}"/>
                </a:ext>
              </a:extLst>
            </p:cNvPr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96" name="圆: 空心 95">
            <a:extLst>
              <a:ext uri="{FF2B5EF4-FFF2-40B4-BE49-F238E27FC236}">
                <a16:creationId xmlns:a16="http://schemas.microsoft.com/office/drawing/2014/main" id="{BCE62CB1-C538-4E7B-B925-E4F36194DB72}"/>
              </a:ext>
            </a:extLst>
          </p:cNvPr>
          <p:cNvSpPr/>
          <p:nvPr/>
        </p:nvSpPr>
        <p:spPr>
          <a:xfrm>
            <a:off x="1650609" y="5962709"/>
            <a:ext cx="649873" cy="649873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8" name="闪电形 97">
            <a:extLst>
              <a:ext uri="{FF2B5EF4-FFF2-40B4-BE49-F238E27FC236}">
                <a16:creationId xmlns:a16="http://schemas.microsoft.com/office/drawing/2014/main" id="{02307FB2-F77D-4C94-9F20-2C6909929F7A}"/>
              </a:ext>
            </a:extLst>
          </p:cNvPr>
          <p:cNvSpPr/>
          <p:nvPr/>
        </p:nvSpPr>
        <p:spPr>
          <a:xfrm rot="16526196" flipH="1">
            <a:off x="394962" y="318351"/>
            <a:ext cx="1039701" cy="665256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A958D075-0942-42D4-8005-BA1D1A2DF01E}"/>
              </a:ext>
            </a:extLst>
          </p:cNvPr>
          <p:cNvGrpSpPr/>
          <p:nvPr/>
        </p:nvGrpSpPr>
        <p:grpSpPr>
          <a:xfrm rot="16200000">
            <a:off x="-223093" y="5609353"/>
            <a:ext cx="1268181" cy="373100"/>
            <a:chOff x="7739062" y="-2453833"/>
            <a:chExt cx="1140940" cy="335666"/>
          </a:xfrm>
        </p:grpSpPr>
        <p:sp>
          <p:nvSpPr>
            <p:cNvPr id="101" name="箭头: V 形 100">
              <a:extLst>
                <a:ext uri="{FF2B5EF4-FFF2-40B4-BE49-F238E27FC236}">
                  <a16:creationId xmlns:a16="http://schemas.microsoft.com/office/drawing/2014/main" id="{8AA4B189-4FF4-4752-A428-DED724AC1338}"/>
                </a:ext>
              </a:extLst>
            </p:cNvPr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" name="箭头: V 形 101">
              <a:extLst>
                <a:ext uri="{FF2B5EF4-FFF2-40B4-BE49-F238E27FC236}">
                  <a16:creationId xmlns:a16="http://schemas.microsoft.com/office/drawing/2014/main" id="{5CF0A2F3-3A62-464B-8444-E2F5B8073095}"/>
                </a:ext>
              </a:extLst>
            </p:cNvPr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" name="箭头: V 形 102">
              <a:extLst>
                <a:ext uri="{FF2B5EF4-FFF2-40B4-BE49-F238E27FC236}">
                  <a16:creationId xmlns:a16="http://schemas.microsoft.com/office/drawing/2014/main" id="{6973C6E5-4CAA-4B71-889A-00D742749EB2}"/>
                </a:ext>
              </a:extLst>
            </p:cNvPr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4" name="箭头: V 形 103">
              <a:extLst>
                <a:ext uri="{FF2B5EF4-FFF2-40B4-BE49-F238E27FC236}">
                  <a16:creationId xmlns:a16="http://schemas.microsoft.com/office/drawing/2014/main" id="{2D0C8C78-4367-448E-951C-8B10E5512A89}"/>
                </a:ext>
              </a:extLst>
            </p:cNvPr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5" name="箭头: V 形 104">
              <a:extLst>
                <a:ext uri="{FF2B5EF4-FFF2-40B4-BE49-F238E27FC236}">
                  <a16:creationId xmlns:a16="http://schemas.microsoft.com/office/drawing/2014/main" id="{5984C6BB-DC86-41F0-AB54-8AD3872880FD}"/>
                </a:ext>
              </a:extLst>
            </p:cNvPr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6" name="闪电形 105">
            <a:extLst>
              <a:ext uri="{FF2B5EF4-FFF2-40B4-BE49-F238E27FC236}">
                <a16:creationId xmlns:a16="http://schemas.microsoft.com/office/drawing/2014/main" id="{5996AA47-A0D1-4E96-B7A8-23BE1675445A}"/>
              </a:ext>
            </a:extLst>
          </p:cNvPr>
          <p:cNvSpPr/>
          <p:nvPr/>
        </p:nvSpPr>
        <p:spPr>
          <a:xfrm rot="16200000" flipH="1">
            <a:off x="386776" y="742410"/>
            <a:ext cx="761396" cy="834788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8" name="星形: 四角 107">
            <a:extLst>
              <a:ext uri="{FF2B5EF4-FFF2-40B4-BE49-F238E27FC236}">
                <a16:creationId xmlns:a16="http://schemas.microsoft.com/office/drawing/2014/main" id="{3B31973D-C04C-4073-A154-A46F6EDAE84D}"/>
              </a:ext>
            </a:extLst>
          </p:cNvPr>
          <p:cNvSpPr/>
          <p:nvPr/>
        </p:nvSpPr>
        <p:spPr>
          <a:xfrm rot="2891754" flipH="1">
            <a:off x="9975587" y="5976900"/>
            <a:ext cx="443976" cy="501606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9" name="星形: 四角 128">
            <a:extLst>
              <a:ext uri="{FF2B5EF4-FFF2-40B4-BE49-F238E27FC236}">
                <a16:creationId xmlns:a16="http://schemas.microsoft.com/office/drawing/2014/main" id="{292DF2B6-4357-4A4A-B207-D90C35C19929}"/>
              </a:ext>
            </a:extLst>
          </p:cNvPr>
          <p:cNvSpPr/>
          <p:nvPr/>
        </p:nvSpPr>
        <p:spPr>
          <a:xfrm rot="2891754" flipH="1">
            <a:off x="436431" y="3307839"/>
            <a:ext cx="680384" cy="768701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C0B03948-88D2-4E53-A9A3-4D07B8018034}"/>
              </a:ext>
            </a:extLst>
          </p:cNvPr>
          <p:cNvGrpSpPr/>
          <p:nvPr/>
        </p:nvGrpSpPr>
        <p:grpSpPr>
          <a:xfrm>
            <a:off x="2380512" y="3146609"/>
            <a:ext cx="7431246" cy="1450384"/>
            <a:chOff x="5171274" y="2108880"/>
            <a:chExt cx="8478320" cy="1450384"/>
          </a:xfrm>
        </p:grpSpPr>
        <p:sp>
          <p:nvSpPr>
            <p:cNvPr id="73" name="标题 1">
              <a:extLst>
                <a:ext uri="{FF2B5EF4-FFF2-40B4-BE49-F238E27FC236}">
                  <a16:creationId xmlns:a16="http://schemas.microsoft.com/office/drawing/2014/main" id="{5E2B36ED-9772-4204-B598-4E71D4E44394}"/>
                </a:ext>
              </a:extLst>
            </p:cNvPr>
            <p:cNvSpPr txBox="1">
              <a:spLocks/>
            </p:cNvSpPr>
            <p:nvPr/>
          </p:nvSpPr>
          <p:spPr>
            <a:xfrm>
              <a:off x="5171274" y="2108880"/>
              <a:ext cx="8478320" cy="1360988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algn="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buNone/>
                <a:defRPr sz="3600" b="1" u="none" strike="noStrike" kern="1200" cap="none" spc="200" normalizeH="0">
                  <a:solidFill>
                    <a:schemeClr val="bg1"/>
                  </a:solidFill>
                  <a:uFillTx/>
                  <a:latin typeface="+mj-lt"/>
                  <a:ea typeface="阿里巴巴普惠体 R" panose="00020600040101010101" charset="-122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88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招新须知</a:t>
              </a:r>
            </a:p>
          </p:txBody>
        </p: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1BA633B4-9109-4009-8D14-7137E9E7F0F5}"/>
                </a:ext>
              </a:extLst>
            </p:cNvPr>
            <p:cNvCxnSpPr>
              <a:cxnSpLocks/>
            </p:cNvCxnSpPr>
            <p:nvPr/>
          </p:nvCxnSpPr>
          <p:spPr>
            <a:xfrm>
              <a:off x="5403523" y="3559264"/>
              <a:ext cx="807340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77" name="文本框 76">
            <a:extLst>
              <a:ext uri="{FF2B5EF4-FFF2-40B4-BE49-F238E27FC236}">
                <a16:creationId xmlns:a16="http://schemas.microsoft.com/office/drawing/2014/main" id="{8B9D6BE9-8C8C-49B6-8F7C-DDD7DD0DC812}"/>
              </a:ext>
            </a:extLst>
          </p:cNvPr>
          <p:cNvSpPr txBox="1"/>
          <p:nvPr/>
        </p:nvSpPr>
        <p:spPr>
          <a:xfrm>
            <a:off x="3882150" y="1911822"/>
            <a:ext cx="44276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PART 04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65112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88E7313-41D4-1299-FE2C-FBE88C09DCD5}"/>
              </a:ext>
            </a:extLst>
          </p:cNvPr>
          <p:cNvSpPr txBox="1"/>
          <p:nvPr/>
        </p:nvSpPr>
        <p:spPr>
          <a:xfrm>
            <a:off x="1940303" y="1443841"/>
            <a:ext cx="831139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36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活动时间：星期四</a:t>
            </a:r>
            <a:r>
              <a:rPr lang="en-US" altLang="zh-CN" sz="36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·</a:t>
            </a:r>
            <a:r>
              <a:rPr lang="zh-CN" altLang="en-US" sz="36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下午</a:t>
            </a:r>
            <a:r>
              <a:rPr lang="en-US" altLang="zh-CN" sz="36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·</a:t>
            </a:r>
            <a:r>
              <a:rPr lang="zh-CN" altLang="en-US" sz="36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第四节课</a:t>
            </a:r>
            <a:endParaRPr lang="en-US" altLang="zh-CN" sz="3600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en-US" altLang="zh-CN" sz="3600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en-US" altLang="zh-CN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36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活动地点：</a:t>
            </a:r>
            <a:r>
              <a:rPr lang="en-US" altLang="zh-CN" sz="36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804</a:t>
            </a:r>
            <a:r>
              <a:rPr lang="zh-CN" altLang="en-US" sz="36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机房</a:t>
            </a:r>
            <a:endParaRPr lang="en-US" altLang="zh-CN" sz="3600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zh-CN" altLang="en-US" sz="3600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36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 </a:t>
            </a:r>
            <a:endParaRPr lang="en-US" altLang="zh-CN" sz="3600" b="0" i="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3600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指导老师：胡京京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315147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圆: 空心 96">
            <a:extLst>
              <a:ext uri="{FF2B5EF4-FFF2-40B4-BE49-F238E27FC236}">
                <a16:creationId xmlns:a16="http://schemas.microsoft.com/office/drawing/2014/main" id="{902B4262-A90F-4E31-8842-0AD1A195BE97}"/>
              </a:ext>
            </a:extLst>
          </p:cNvPr>
          <p:cNvSpPr/>
          <p:nvPr/>
        </p:nvSpPr>
        <p:spPr>
          <a:xfrm>
            <a:off x="7133046" y="207198"/>
            <a:ext cx="760771" cy="760771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7" name="圆: 空心 106">
            <a:extLst>
              <a:ext uri="{FF2B5EF4-FFF2-40B4-BE49-F238E27FC236}">
                <a16:creationId xmlns:a16="http://schemas.microsoft.com/office/drawing/2014/main" id="{79ABDFB8-B6AE-455D-8F25-7953FF4CC750}"/>
              </a:ext>
            </a:extLst>
          </p:cNvPr>
          <p:cNvSpPr/>
          <p:nvPr/>
        </p:nvSpPr>
        <p:spPr>
          <a:xfrm>
            <a:off x="10972532" y="3429000"/>
            <a:ext cx="781815" cy="781815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CA6CDB6-6844-4B2D-9E43-7CC82960B2BE}"/>
              </a:ext>
            </a:extLst>
          </p:cNvPr>
          <p:cNvGrpSpPr/>
          <p:nvPr/>
        </p:nvGrpSpPr>
        <p:grpSpPr>
          <a:xfrm>
            <a:off x="743300" y="587584"/>
            <a:ext cx="10572400" cy="5556041"/>
            <a:chOff x="743300" y="587584"/>
            <a:chExt cx="10572400" cy="5556041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72BE06D2-13F8-4A33-BE97-73EB9711668F}"/>
                </a:ext>
              </a:extLst>
            </p:cNvPr>
            <p:cNvSpPr/>
            <p:nvPr/>
          </p:nvSpPr>
          <p:spPr>
            <a:xfrm>
              <a:off x="743300" y="587584"/>
              <a:ext cx="10439400" cy="542925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86DB0350-94E9-4747-BC09-4FCE5990047A}"/>
                </a:ext>
              </a:extLst>
            </p:cNvPr>
            <p:cNvSpPr/>
            <p:nvPr/>
          </p:nvSpPr>
          <p:spPr>
            <a:xfrm>
              <a:off x="876300" y="714375"/>
              <a:ext cx="10439400" cy="5429250"/>
            </a:xfrm>
            <a:prstGeom prst="rect">
              <a:avLst/>
            </a:prstGeom>
            <a:pattFill prst="lgGrid">
              <a:fgClr>
                <a:srgbClr val="F9F9F9"/>
              </a:fgClr>
              <a:bgClr>
                <a:schemeClr val="bg1"/>
              </a:bgClr>
            </a:patt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0" name="文本框 29">
            <a:extLst>
              <a:ext uri="{FF2B5EF4-FFF2-40B4-BE49-F238E27FC236}">
                <a16:creationId xmlns:a16="http://schemas.microsoft.com/office/drawing/2014/main" id="{2CA8EC3C-A0DD-49BE-865A-05B1ED6871F0}"/>
              </a:ext>
            </a:extLst>
          </p:cNvPr>
          <p:cNvSpPr txBox="1"/>
          <p:nvPr/>
        </p:nvSpPr>
        <p:spPr>
          <a:xfrm>
            <a:off x="2049847" y="2608700"/>
            <a:ext cx="809230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9600" b="1" dirty="0">
                <a:solidFill>
                  <a:srgbClr val="000000">
                    <a:lumMod val="75000"/>
                    <a:lumOff val="25000"/>
                  </a:srgbClr>
                </a:solidFill>
                <a:cs typeface="+mn-ea"/>
                <a:sym typeface="+mn-lt"/>
              </a:rPr>
              <a:t>欢</a:t>
            </a:r>
            <a:r>
              <a:rPr lang="en-US" altLang="zh-CN" sz="9600" b="1" dirty="0">
                <a:solidFill>
                  <a:srgbClr val="000000">
                    <a:lumMod val="75000"/>
                    <a:lumOff val="25000"/>
                  </a:srgbClr>
                </a:solidFill>
                <a:cs typeface="+mn-ea"/>
                <a:sym typeface="+mn-lt"/>
              </a:rPr>
              <a:t>·</a:t>
            </a:r>
            <a:r>
              <a:rPr lang="zh-CN" altLang="en-US" sz="9600" b="1" dirty="0">
                <a:solidFill>
                  <a:srgbClr val="000000">
                    <a:lumMod val="75000"/>
                    <a:lumOff val="25000"/>
                  </a:srgbClr>
                </a:solidFill>
                <a:cs typeface="+mn-ea"/>
                <a:sym typeface="+mn-lt"/>
              </a:rPr>
              <a:t>迎</a:t>
            </a:r>
            <a:r>
              <a:rPr lang="en-US" altLang="zh-CN" sz="9600" b="1" dirty="0">
                <a:solidFill>
                  <a:srgbClr val="000000">
                    <a:lumMod val="75000"/>
                    <a:lumOff val="25000"/>
                  </a:srgbClr>
                </a:solidFill>
                <a:cs typeface="+mn-ea"/>
                <a:sym typeface="+mn-lt"/>
              </a:rPr>
              <a:t>·</a:t>
            </a:r>
            <a:r>
              <a:rPr lang="zh-CN" altLang="en-US" sz="9600" b="1" dirty="0">
                <a:solidFill>
                  <a:srgbClr val="000000">
                    <a:lumMod val="75000"/>
                    <a:lumOff val="25000"/>
                  </a:srgbClr>
                </a:solidFill>
                <a:cs typeface="+mn-ea"/>
                <a:sym typeface="+mn-lt"/>
              </a:rPr>
              <a:t>到</a:t>
            </a:r>
            <a:r>
              <a:rPr lang="en-US" altLang="zh-CN" sz="9600" b="1" dirty="0">
                <a:solidFill>
                  <a:srgbClr val="000000">
                    <a:lumMod val="75000"/>
                    <a:lumOff val="25000"/>
                  </a:srgbClr>
                </a:solidFill>
                <a:cs typeface="+mn-ea"/>
                <a:sym typeface="+mn-lt"/>
              </a:rPr>
              <a:t>·</a:t>
            </a:r>
            <a:r>
              <a:rPr lang="zh-CN" altLang="en-US" sz="9600" b="1" dirty="0">
                <a:solidFill>
                  <a:srgbClr val="000000">
                    <a:lumMod val="75000"/>
                    <a:lumOff val="25000"/>
                  </a:srgbClr>
                </a:solidFill>
                <a:cs typeface="+mn-ea"/>
                <a:sym typeface="+mn-lt"/>
              </a:rPr>
              <a:t>来</a:t>
            </a:r>
            <a:endParaRPr kumimoji="0" lang="zh-CN" altLang="en-US" sz="9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09" name="Group 30">
            <a:extLst>
              <a:ext uri="{FF2B5EF4-FFF2-40B4-BE49-F238E27FC236}">
                <a16:creationId xmlns:a16="http://schemas.microsoft.com/office/drawing/2014/main" id="{B80DE7CD-A3D8-4CE4-A70C-958F4819661B}"/>
              </a:ext>
            </a:extLst>
          </p:cNvPr>
          <p:cNvGrpSpPr/>
          <p:nvPr/>
        </p:nvGrpSpPr>
        <p:grpSpPr>
          <a:xfrm>
            <a:off x="4637939" y="4849414"/>
            <a:ext cx="2916119" cy="624795"/>
            <a:chOff x="2887223" y="4349492"/>
            <a:chExt cx="2916119" cy="624795"/>
          </a:xfrm>
        </p:grpSpPr>
        <p:sp>
          <p:nvSpPr>
            <p:cNvPr id="110" name="矩形: 圆角 109">
              <a:extLst>
                <a:ext uri="{FF2B5EF4-FFF2-40B4-BE49-F238E27FC236}">
                  <a16:creationId xmlns:a16="http://schemas.microsoft.com/office/drawing/2014/main" id="{46930B8A-65BD-420F-B61C-8E142740CE15}"/>
                </a:ext>
              </a:extLst>
            </p:cNvPr>
            <p:cNvSpPr/>
            <p:nvPr/>
          </p:nvSpPr>
          <p:spPr>
            <a:xfrm>
              <a:off x="2962038" y="4421331"/>
              <a:ext cx="572711" cy="552956"/>
            </a:xfrm>
            <a:prstGeom prst="roundRect">
              <a:avLst>
                <a:gd name="adj" fmla="val 0"/>
              </a:avLst>
            </a:prstGeom>
            <a:solidFill>
              <a:srgbClr val="F9F9F9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1" name="矩形: 圆角 110">
              <a:extLst>
                <a:ext uri="{FF2B5EF4-FFF2-40B4-BE49-F238E27FC236}">
                  <a16:creationId xmlns:a16="http://schemas.microsoft.com/office/drawing/2014/main" id="{04148B88-1B20-4108-AFB6-76386571C1C5}"/>
                </a:ext>
              </a:extLst>
            </p:cNvPr>
            <p:cNvSpPr/>
            <p:nvPr/>
          </p:nvSpPr>
          <p:spPr>
            <a:xfrm>
              <a:off x="3534748" y="4421331"/>
              <a:ext cx="2268594" cy="552956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2" name="文本框 33">
              <a:extLst>
                <a:ext uri="{FF2B5EF4-FFF2-40B4-BE49-F238E27FC236}">
                  <a16:creationId xmlns:a16="http://schemas.microsoft.com/office/drawing/2014/main" id="{9A6B3F3F-349A-4B31-BA01-DBA2FC669AD4}"/>
                </a:ext>
              </a:extLst>
            </p:cNvPr>
            <p:cNvSpPr txBox="1"/>
            <p:nvPr/>
          </p:nvSpPr>
          <p:spPr>
            <a:xfrm>
              <a:off x="3720620" y="4498446"/>
              <a:ext cx="1896849" cy="3758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dirty="0">
                  <a:solidFill>
                    <a:srgbClr val="000000"/>
                  </a:solidFill>
                  <a:cs typeface="+mn-ea"/>
                  <a:sym typeface="+mn-lt"/>
                </a:rPr>
                <a:t>创客社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3" name="矩形: 圆角 112">
              <a:extLst>
                <a:ext uri="{FF2B5EF4-FFF2-40B4-BE49-F238E27FC236}">
                  <a16:creationId xmlns:a16="http://schemas.microsoft.com/office/drawing/2014/main" id="{81DBB365-4720-4F00-8158-BC5A5791A4CB}"/>
                </a:ext>
              </a:extLst>
            </p:cNvPr>
            <p:cNvSpPr/>
            <p:nvPr/>
          </p:nvSpPr>
          <p:spPr>
            <a:xfrm>
              <a:off x="2887223" y="4349492"/>
              <a:ext cx="572711" cy="552956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4" name="Freeform 9">
              <a:extLst>
                <a:ext uri="{FF2B5EF4-FFF2-40B4-BE49-F238E27FC236}">
                  <a16:creationId xmlns:a16="http://schemas.microsoft.com/office/drawing/2014/main" id="{4321DC53-97F7-44ED-990F-FFC9C30873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16285" y="4462892"/>
              <a:ext cx="314585" cy="326157"/>
            </a:xfrm>
            <a:custGeom>
              <a:avLst/>
              <a:gdLst>
                <a:gd name="T0" fmla="*/ 4130 w 12348"/>
                <a:gd name="T1" fmla="*/ 7430 h 12800"/>
                <a:gd name="T2" fmla="*/ 4016 w 12348"/>
                <a:gd name="T3" fmla="*/ 7117 h 12800"/>
                <a:gd name="T4" fmla="*/ 2761 w 12348"/>
                <a:gd name="T5" fmla="*/ 4360 h 12800"/>
                <a:gd name="T6" fmla="*/ 6428 w 12348"/>
                <a:gd name="T7" fmla="*/ 692 h 12800"/>
                <a:gd name="T8" fmla="*/ 10096 w 12348"/>
                <a:gd name="T9" fmla="*/ 4360 h 12800"/>
                <a:gd name="T10" fmla="*/ 8841 w 12348"/>
                <a:gd name="T11" fmla="*/ 7117 h 12800"/>
                <a:gd name="T12" fmla="*/ 8808 w 12348"/>
                <a:gd name="T13" fmla="*/ 7605 h 12800"/>
                <a:gd name="T14" fmla="*/ 9297 w 12348"/>
                <a:gd name="T15" fmla="*/ 7638 h 12800"/>
                <a:gd name="T16" fmla="*/ 10788 w 12348"/>
                <a:gd name="T17" fmla="*/ 4360 h 12800"/>
                <a:gd name="T18" fmla="*/ 6428 w 12348"/>
                <a:gd name="T19" fmla="*/ 0 h 12800"/>
                <a:gd name="T20" fmla="*/ 2069 w 12348"/>
                <a:gd name="T21" fmla="*/ 4360 h 12800"/>
                <a:gd name="T22" fmla="*/ 3218 w 12348"/>
                <a:gd name="T23" fmla="*/ 7305 h 12800"/>
                <a:gd name="T24" fmla="*/ 0 w 12348"/>
                <a:gd name="T25" fmla="*/ 12052 h 12800"/>
                <a:gd name="T26" fmla="*/ 346 w 12348"/>
                <a:gd name="T27" fmla="*/ 12398 h 12800"/>
                <a:gd name="T28" fmla="*/ 692 w 12348"/>
                <a:gd name="T29" fmla="*/ 12052 h 12800"/>
                <a:gd name="T30" fmla="*/ 3927 w 12348"/>
                <a:gd name="T31" fmla="*/ 7694 h 12800"/>
                <a:gd name="T32" fmla="*/ 4130 w 12348"/>
                <a:gd name="T33" fmla="*/ 7430 h 12800"/>
                <a:gd name="T34" fmla="*/ 10730 w 12348"/>
                <a:gd name="T35" fmla="*/ 8475 h 12800"/>
                <a:gd name="T36" fmla="*/ 5485 w 12348"/>
                <a:gd name="T37" fmla="*/ 8475 h 12800"/>
                <a:gd name="T38" fmla="*/ 3867 w 12348"/>
                <a:gd name="T39" fmla="*/ 10274 h 12800"/>
                <a:gd name="T40" fmla="*/ 3867 w 12348"/>
                <a:gd name="T41" fmla="*/ 11001 h 12800"/>
                <a:gd name="T42" fmla="*/ 5485 w 12348"/>
                <a:gd name="T43" fmla="*/ 12800 h 12800"/>
                <a:gd name="T44" fmla="*/ 10731 w 12348"/>
                <a:gd name="T45" fmla="*/ 12800 h 12800"/>
                <a:gd name="T46" fmla="*/ 12348 w 12348"/>
                <a:gd name="T47" fmla="*/ 11001 h 12800"/>
                <a:gd name="T48" fmla="*/ 12348 w 12348"/>
                <a:gd name="T49" fmla="*/ 10274 h 12800"/>
                <a:gd name="T50" fmla="*/ 10730 w 12348"/>
                <a:gd name="T51" fmla="*/ 8475 h 12800"/>
                <a:gd name="T52" fmla="*/ 11656 w 12348"/>
                <a:gd name="T53" fmla="*/ 11001 h 12800"/>
                <a:gd name="T54" fmla="*/ 10730 w 12348"/>
                <a:gd name="T55" fmla="*/ 12108 h 12800"/>
                <a:gd name="T56" fmla="*/ 5485 w 12348"/>
                <a:gd name="T57" fmla="*/ 12108 h 12800"/>
                <a:gd name="T58" fmla="*/ 4559 w 12348"/>
                <a:gd name="T59" fmla="*/ 11001 h 12800"/>
                <a:gd name="T60" fmla="*/ 4559 w 12348"/>
                <a:gd name="T61" fmla="*/ 10274 h 12800"/>
                <a:gd name="T62" fmla="*/ 5485 w 12348"/>
                <a:gd name="T63" fmla="*/ 9167 h 12800"/>
                <a:gd name="T64" fmla="*/ 10731 w 12348"/>
                <a:gd name="T65" fmla="*/ 9167 h 12800"/>
                <a:gd name="T66" fmla="*/ 11656 w 12348"/>
                <a:gd name="T67" fmla="*/ 10274 h 12800"/>
                <a:gd name="T68" fmla="*/ 11656 w 12348"/>
                <a:gd name="T69" fmla="*/ 11001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348" h="12800">
                  <a:moveTo>
                    <a:pt x="4130" y="7430"/>
                  </a:moveTo>
                  <a:cubicBezTo>
                    <a:pt x="4148" y="7313"/>
                    <a:pt x="4104" y="7195"/>
                    <a:pt x="4016" y="7117"/>
                  </a:cubicBezTo>
                  <a:cubicBezTo>
                    <a:pt x="3218" y="6419"/>
                    <a:pt x="2761" y="5414"/>
                    <a:pt x="2761" y="4360"/>
                  </a:cubicBezTo>
                  <a:cubicBezTo>
                    <a:pt x="2761" y="2337"/>
                    <a:pt x="4406" y="692"/>
                    <a:pt x="6428" y="692"/>
                  </a:cubicBezTo>
                  <a:cubicBezTo>
                    <a:pt x="8451" y="692"/>
                    <a:pt x="10096" y="2337"/>
                    <a:pt x="10096" y="4360"/>
                  </a:cubicBezTo>
                  <a:cubicBezTo>
                    <a:pt x="10096" y="5414"/>
                    <a:pt x="9639" y="6418"/>
                    <a:pt x="8841" y="7117"/>
                  </a:cubicBezTo>
                  <a:cubicBezTo>
                    <a:pt x="8697" y="7243"/>
                    <a:pt x="8682" y="7462"/>
                    <a:pt x="8808" y="7605"/>
                  </a:cubicBezTo>
                  <a:cubicBezTo>
                    <a:pt x="8934" y="7749"/>
                    <a:pt x="9153" y="7764"/>
                    <a:pt x="9297" y="7638"/>
                  </a:cubicBezTo>
                  <a:cubicBezTo>
                    <a:pt x="10245" y="6808"/>
                    <a:pt x="10788" y="5613"/>
                    <a:pt x="10788" y="4360"/>
                  </a:cubicBezTo>
                  <a:cubicBezTo>
                    <a:pt x="10788" y="1956"/>
                    <a:pt x="8832" y="0"/>
                    <a:pt x="6428" y="0"/>
                  </a:cubicBezTo>
                  <a:cubicBezTo>
                    <a:pt x="4024" y="0"/>
                    <a:pt x="2069" y="1956"/>
                    <a:pt x="2069" y="4360"/>
                  </a:cubicBezTo>
                  <a:cubicBezTo>
                    <a:pt x="2069" y="5454"/>
                    <a:pt x="2483" y="6504"/>
                    <a:pt x="3218" y="7305"/>
                  </a:cubicBezTo>
                  <a:cubicBezTo>
                    <a:pt x="1860" y="8226"/>
                    <a:pt x="0" y="10735"/>
                    <a:pt x="0" y="12052"/>
                  </a:cubicBezTo>
                  <a:cubicBezTo>
                    <a:pt x="0" y="12243"/>
                    <a:pt x="155" y="12398"/>
                    <a:pt x="346" y="12398"/>
                  </a:cubicBezTo>
                  <a:cubicBezTo>
                    <a:pt x="537" y="12398"/>
                    <a:pt x="692" y="12243"/>
                    <a:pt x="692" y="12052"/>
                  </a:cubicBezTo>
                  <a:cubicBezTo>
                    <a:pt x="692" y="10981"/>
                    <a:pt x="2748" y="8212"/>
                    <a:pt x="3927" y="7694"/>
                  </a:cubicBezTo>
                  <a:cubicBezTo>
                    <a:pt x="4035" y="7647"/>
                    <a:pt x="4112" y="7547"/>
                    <a:pt x="4130" y="7430"/>
                  </a:cubicBezTo>
                  <a:close/>
                  <a:moveTo>
                    <a:pt x="10730" y="8475"/>
                  </a:moveTo>
                  <a:lnTo>
                    <a:pt x="5485" y="8475"/>
                  </a:lnTo>
                  <a:cubicBezTo>
                    <a:pt x="4593" y="8475"/>
                    <a:pt x="3867" y="9282"/>
                    <a:pt x="3867" y="10274"/>
                  </a:cubicBezTo>
                  <a:lnTo>
                    <a:pt x="3867" y="11001"/>
                  </a:lnTo>
                  <a:cubicBezTo>
                    <a:pt x="3867" y="11993"/>
                    <a:pt x="4593" y="12800"/>
                    <a:pt x="5485" y="12800"/>
                  </a:cubicBezTo>
                  <a:lnTo>
                    <a:pt x="10731" y="12800"/>
                  </a:lnTo>
                  <a:cubicBezTo>
                    <a:pt x="11623" y="12800"/>
                    <a:pt x="12348" y="11993"/>
                    <a:pt x="12348" y="11001"/>
                  </a:cubicBezTo>
                  <a:lnTo>
                    <a:pt x="12348" y="10274"/>
                  </a:lnTo>
                  <a:cubicBezTo>
                    <a:pt x="12348" y="9282"/>
                    <a:pt x="11623" y="8475"/>
                    <a:pt x="10730" y="8475"/>
                  </a:cubicBezTo>
                  <a:close/>
                  <a:moveTo>
                    <a:pt x="11656" y="11001"/>
                  </a:moveTo>
                  <a:cubicBezTo>
                    <a:pt x="11656" y="11611"/>
                    <a:pt x="11241" y="12108"/>
                    <a:pt x="10730" y="12108"/>
                  </a:cubicBezTo>
                  <a:lnTo>
                    <a:pt x="5485" y="12108"/>
                  </a:lnTo>
                  <a:cubicBezTo>
                    <a:pt x="4974" y="12108"/>
                    <a:pt x="4559" y="11611"/>
                    <a:pt x="4559" y="11001"/>
                  </a:cubicBezTo>
                  <a:lnTo>
                    <a:pt x="4559" y="10274"/>
                  </a:lnTo>
                  <a:cubicBezTo>
                    <a:pt x="4559" y="9664"/>
                    <a:pt x="4974" y="9167"/>
                    <a:pt x="5485" y="9167"/>
                  </a:cubicBezTo>
                  <a:lnTo>
                    <a:pt x="10731" y="9167"/>
                  </a:lnTo>
                  <a:cubicBezTo>
                    <a:pt x="11241" y="9167"/>
                    <a:pt x="11656" y="9664"/>
                    <a:pt x="11656" y="10274"/>
                  </a:cubicBezTo>
                  <a:lnTo>
                    <a:pt x="11656" y="1100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BB6C02ED-FCC7-4662-9189-5309C27BE754}"/>
              </a:ext>
            </a:extLst>
          </p:cNvPr>
          <p:cNvGrpSpPr/>
          <p:nvPr/>
        </p:nvGrpSpPr>
        <p:grpSpPr>
          <a:xfrm>
            <a:off x="10128374" y="1068468"/>
            <a:ext cx="878759" cy="541235"/>
            <a:chOff x="10115550" y="952046"/>
            <a:chExt cx="878759" cy="541235"/>
          </a:xfrm>
        </p:grpSpPr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9A8D0234-360F-44F0-96B2-07CDDF4DC679}"/>
                </a:ext>
              </a:extLst>
            </p:cNvPr>
            <p:cNvSpPr/>
            <p:nvPr/>
          </p:nvSpPr>
          <p:spPr>
            <a:xfrm>
              <a:off x="10115550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8719BA7A-8246-4B9B-B569-A951AFAB9AD5}"/>
                </a:ext>
              </a:extLst>
            </p:cNvPr>
            <p:cNvSpPr/>
            <p:nvPr/>
          </p:nvSpPr>
          <p:spPr>
            <a:xfrm>
              <a:off x="10277461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E2BFF015-3417-4E9F-B324-5420B0DB5BA4}"/>
                </a:ext>
              </a:extLst>
            </p:cNvPr>
            <p:cNvSpPr/>
            <p:nvPr/>
          </p:nvSpPr>
          <p:spPr>
            <a:xfrm>
              <a:off x="10439372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548A4E0B-8BC3-48E9-B0DE-2872A56CB991}"/>
                </a:ext>
              </a:extLst>
            </p:cNvPr>
            <p:cNvSpPr/>
            <p:nvPr/>
          </p:nvSpPr>
          <p:spPr>
            <a:xfrm>
              <a:off x="10601283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942BF253-009F-40F8-8E16-DF157E808341}"/>
                </a:ext>
              </a:extLst>
            </p:cNvPr>
            <p:cNvSpPr/>
            <p:nvPr/>
          </p:nvSpPr>
          <p:spPr>
            <a:xfrm>
              <a:off x="10763194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2D643D19-1668-4D4E-89AC-C6FBC7D19924}"/>
                </a:ext>
              </a:extLst>
            </p:cNvPr>
            <p:cNvSpPr/>
            <p:nvPr/>
          </p:nvSpPr>
          <p:spPr>
            <a:xfrm>
              <a:off x="10925107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485D6C23-8AD9-4F85-8991-C2565338A2C9}"/>
                </a:ext>
              </a:extLst>
            </p:cNvPr>
            <p:cNvSpPr/>
            <p:nvPr/>
          </p:nvSpPr>
          <p:spPr>
            <a:xfrm>
              <a:off x="10115550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084AC2B2-23AE-45A3-98F7-54CEB92B474C}"/>
                </a:ext>
              </a:extLst>
            </p:cNvPr>
            <p:cNvSpPr/>
            <p:nvPr/>
          </p:nvSpPr>
          <p:spPr>
            <a:xfrm>
              <a:off x="10277461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F204F7DA-57B5-42F1-AC0A-51AD6BEFB5F3}"/>
                </a:ext>
              </a:extLst>
            </p:cNvPr>
            <p:cNvSpPr/>
            <p:nvPr/>
          </p:nvSpPr>
          <p:spPr>
            <a:xfrm>
              <a:off x="10439372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25850D46-EF6F-4941-B644-43F3277C357C}"/>
                </a:ext>
              </a:extLst>
            </p:cNvPr>
            <p:cNvSpPr/>
            <p:nvPr/>
          </p:nvSpPr>
          <p:spPr>
            <a:xfrm>
              <a:off x="10601283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8564C09F-C39A-4753-8C23-E9AB93B9E049}"/>
                </a:ext>
              </a:extLst>
            </p:cNvPr>
            <p:cNvSpPr/>
            <p:nvPr/>
          </p:nvSpPr>
          <p:spPr>
            <a:xfrm>
              <a:off x="10763194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9C76840B-F5AB-4DA0-8A18-12A6E7657DD6}"/>
                </a:ext>
              </a:extLst>
            </p:cNvPr>
            <p:cNvSpPr/>
            <p:nvPr/>
          </p:nvSpPr>
          <p:spPr>
            <a:xfrm>
              <a:off x="10925107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6BE8096C-BA62-4D3D-AD28-14A82F6DB074}"/>
                </a:ext>
              </a:extLst>
            </p:cNvPr>
            <p:cNvSpPr/>
            <p:nvPr/>
          </p:nvSpPr>
          <p:spPr>
            <a:xfrm>
              <a:off x="10115550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5" name="椭圆 64">
              <a:extLst>
                <a:ext uri="{FF2B5EF4-FFF2-40B4-BE49-F238E27FC236}">
                  <a16:creationId xmlns:a16="http://schemas.microsoft.com/office/drawing/2014/main" id="{9F5A229A-4FCC-4BF4-8451-8771C68C391E}"/>
                </a:ext>
              </a:extLst>
            </p:cNvPr>
            <p:cNvSpPr/>
            <p:nvPr/>
          </p:nvSpPr>
          <p:spPr>
            <a:xfrm>
              <a:off x="10277461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82A25746-4613-4C60-83A5-BC3B1AA01BF6}"/>
                </a:ext>
              </a:extLst>
            </p:cNvPr>
            <p:cNvSpPr/>
            <p:nvPr/>
          </p:nvSpPr>
          <p:spPr>
            <a:xfrm>
              <a:off x="10439372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BA5BD6B8-7ABF-4AAA-9F5F-9F37D4173CFA}"/>
                </a:ext>
              </a:extLst>
            </p:cNvPr>
            <p:cNvSpPr/>
            <p:nvPr/>
          </p:nvSpPr>
          <p:spPr>
            <a:xfrm>
              <a:off x="10601283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BEB44F72-A22C-4053-9110-85F0BB3B0296}"/>
                </a:ext>
              </a:extLst>
            </p:cNvPr>
            <p:cNvSpPr/>
            <p:nvPr/>
          </p:nvSpPr>
          <p:spPr>
            <a:xfrm>
              <a:off x="10763194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B60AAD0F-BBF8-4FB2-85F2-FA6397003C8A}"/>
                </a:ext>
              </a:extLst>
            </p:cNvPr>
            <p:cNvSpPr/>
            <p:nvPr/>
          </p:nvSpPr>
          <p:spPr>
            <a:xfrm>
              <a:off x="10925107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3A24232A-E49A-4851-9812-6B467956AB36}"/>
                </a:ext>
              </a:extLst>
            </p:cNvPr>
            <p:cNvSpPr/>
            <p:nvPr/>
          </p:nvSpPr>
          <p:spPr>
            <a:xfrm>
              <a:off x="10115550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1" name="椭圆 70">
              <a:extLst>
                <a:ext uri="{FF2B5EF4-FFF2-40B4-BE49-F238E27FC236}">
                  <a16:creationId xmlns:a16="http://schemas.microsoft.com/office/drawing/2014/main" id="{1EC20456-A37F-4B61-909C-6ED18C27006C}"/>
                </a:ext>
              </a:extLst>
            </p:cNvPr>
            <p:cNvSpPr/>
            <p:nvPr/>
          </p:nvSpPr>
          <p:spPr>
            <a:xfrm>
              <a:off x="10277461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F16B161B-258A-4A6C-AAA3-B878C79E3680}"/>
                </a:ext>
              </a:extLst>
            </p:cNvPr>
            <p:cNvSpPr/>
            <p:nvPr/>
          </p:nvSpPr>
          <p:spPr>
            <a:xfrm>
              <a:off x="10439372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815DFDF5-B083-43AB-AFAC-D4D11BFECD64}"/>
                </a:ext>
              </a:extLst>
            </p:cNvPr>
            <p:cNvSpPr/>
            <p:nvPr/>
          </p:nvSpPr>
          <p:spPr>
            <a:xfrm>
              <a:off x="10601283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5" name="椭圆 84">
              <a:extLst>
                <a:ext uri="{FF2B5EF4-FFF2-40B4-BE49-F238E27FC236}">
                  <a16:creationId xmlns:a16="http://schemas.microsoft.com/office/drawing/2014/main" id="{33774B88-2BC4-4F94-9AE0-950F5483D25F}"/>
                </a:ext>
              </a:extLst>
            </p:cNvPr>
            <p:cNvSpPr/>
            <p:nvPr/>
          </p:nvSpPr>
          <p:spPr>
            <a:xfrm>
              <a:off x="10763194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6" name="椭圆 85">
              <a:extLst>
                <a:ext uri="{FF2B5EF4-FFF2-40B4-BE49-F238E27FC236}">
                  <a16:creationId xmlns:a16="http://schemas.microsoft.com/office/drawing/2014/main" id="{58E02331-D41A-49E0-B790-0EFBE78D26FF}"/>
                </a:ext>
              </a:extLst>
            </p:cNvPr>
            <p:cNvSpPr/>
            <p:nvPr/>
          </p:nvSpPr>
          <p:spPr>
            <a:xfrm>
              <a:off x="10925107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65A3141F-CA55-4E1F-9B35-5EE37323D897}"/>
              </a:ext>
            </a:extLst>
          </p:cNvPr>
          <p:cNvGrpSpPr/>
          <p:nvPr/>
        </p:nvGrpSpPr>
        <p:grpSpPr>
          <a:xfrm rot="16200000">
            <a:off x="11129784" y="1001894"/>
            <a:ext cx="1268181" cy="373100"/>
            <a:chOff x="7739062" y="-2453833"/>
            <a:chExt cx="1140940" cy="335666"/>
          </a:xfrm>
        </p:grpSpPr>
        <p:sp>
          <p:nvSpPr>
            <p:cNvPr id="88" name="箭头: V 形 87">
              <a:extLst>
                <a:ext uri="{FF2B5EF4-FFF2-40B4-BE49-F238E27FC236}">
                  <a16:creationId xmlns:a16="http://schemas.microsoft.com/office/drawing/2014/main" id="{810324F0-3027-4ADE-9159-BCBDCB3C24E5}"/>
                </a:ext>
              </a:extLst>
            </p:cNvPr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9" name="箭头: V 形 88">
              <a:extLst>
                <a:ext uri="{FF2B5EF4-FFF2-40B4-BE49-F238E27FC236}">
                  <a16:creationId xmlns:a16="http://schemas.microsoft.com/office/drawing/2014/main" id="{B5922E3D-5D5C-4EC7-A270-2052BCC3A50A}"/>
                </a:ext>
              </a:extLst>
            </p:cNvPr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0" name="箭头: V 形 89">
              <a:extLst>
                <a:ext uri="{FF2B5EF4-FFF2-40B4-BE49-F238E27FC236}">
                  <a16:creationId xmlns:a16="http://schemas.microsoft.com/office/drawing/2014/main" id="{9162D471-E9C9-481B-B07C-E6F14F8E7210}"/>
                </a:ext>
              </a:extLst>
            </p:cNvPr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1" name="箭头: V 形 90">
              <a:extLst>
                <a:ext uri="{FF2B5EF4-FFF2-40B4-BE49-F238E27FC236}">
                  <a16:creationId xmlns:a16="http://schemas.microsoft.com/office/drawing/2014/main" id="{5C88E345-7092-44AE-B67D-95CC08359A64}"/>
                </a:ext>
              </a:extLst>
            </p:cNvPr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2" name="箭头: V 形 91">
              <a:extLst>
                <a:ext uri="{FF2B5EF4-FFF2-40B4-BE49-F238E27FC236}">
                  <a16:creationId xmlns:a16="http://schemas.microsoft.com/office/drawing/2014/main" id="{2945E354-3328-42B4-AE95-83A0684C48B6}"/>
                </a:ext>
              </a:extLst>
            </p:cNvPr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96" name="圆: 空心 95">
            <a:extLst>
              <a:ext uri="{FF2B5EF4-FFF2-40B4-BE49-F238E27FC236}">
                <a16:creationId xmlns:a16="http://schemas.microsoft.com/office/drawing/2014/main" id="{BCE62CB1-C538-4E7B-B925-E4F36194DB72}"/>
              </a:ext>
            </a:extLst>
          </p:cNvPr>
          <p:cNvSpPr/>
          <p:nvPr/>
        </p:nvSpPr>
        <p:spPr>
          <a:xfrm>
            <a:off x="1650609" y="5962709"/>
            <a:ext cx="649873" cy="649873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8" name="闪电形 97">
            <a:extLst>
              <a:ext uri="{FF2B5EF4-FFF2-40B4-BE49-F238E27FC236}">
                <a16:creationId xmlns:a16="http://schemas.microsoft.com/office/drawing/2014/main" id="{02307FB2-F77D-4C94-9F20-2C6909929F7A}"/>
              </a:ext>
            </a:extLst>
          </p:cNvPr>
          <p:cNvSpPr/>
          <p:nvPr/>
        </p:nvSpPr>
        <p:spPr>
          <a:xfrm rot="16526196" flipH="1">
            <a:off x="394962" y="318351"/>
            <a:ext cx="1039701" cy="665256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A958D075-0942-42D4-8005-BA1D1A2DF01E}"/>
              </a:ext>
            </a:extLst>
          </p:cNvPr>
          <p:cNvGrpSpPr/>
          <p:nvPr/>
        </p:nvGrpSpPr>
        <p:grpSpPr>
          <a:xfrm rot="16200000">
            <a:off x="-223093" y="5609353"/>
            <a:ext cx="1268181" cy="373100"/>
            <a:chOff x="7739062" y="-2453833"/>
            <a:chExt cx="1140940" cy="335666"/>
          </a:xfrm>
        </p:grpSpPr>
        <p:sp>
          <p:nvSpPr>
            <p:cNvPr id="101" name="箭头: V 形 100">
              <a:extLst>
                <a:ext uri="{FF2B5EF4-FFF2-40B4-BE49-F238E27FC236}">
                  <a16:creationId xmlns:a16="http://schemas.microsoft.com/office/drawing/2014/main" id="{8AA4B189-4FF4-4752-A428-DED724AC1338}"/>
                </a:ext>
              </a:extLst>
            </p:cNvPr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" name="箭头: V 形 101">
              <a:extLst>
                <a:ext uri="{FF2B5EF4-FFF2-40B4-BE49-F238E27FC236}">
                  <a16:creationId xmlns:a16="http://schemas.microsoft.com/office/drawing/2014/main" id="{5CF0A2F3-3A62-464B-8444-E2F5B8073095}"/>
                </a:ext>
              </a:extLst>
            </p:cNvPr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" name="箭头: V 形 102">
              <a:extLst>
                <a:ext uri="{FF2B5EF4-FFF2-40B4-BE49-F238E27FC236}">
                  <a16:creationId xmlns:a16="http://schemas.microsoft.com/office/drawing/2014/main" id="{6973C6E5-4CAA-4B71-889A-00D742749EB2}"/>
                </a:ext>
              </a:extLst>
            </p:cNvPr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4" name="箭头: V 形 103">
              <a:extLst>
                <a:ext uri="{FF2B5EF4-FFF2-40B4-BE49-F238E27FC236}">
                  <a16:creationId xmlns:a16="http://schemas.microsoft.com/office/drawing/2014/main" id="{2D0C8C78-4367-448E-951C-8B10E5512A89}"/>
                </a:ext>
              </a:extLst>
            </p:cNvPr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5" name="箭头: V 形 104">
              <a:extLst>
                <a:ext uri="{FF2B5EF4-FFF2-40B4-BE49-F238E27FC236}">
                  <a16:creationId xmlns:a16="http://schemas.microsoft.com/office/drawing/2014/main" id="{5984C6BB-DC86-41F0-AB54-8AD3872880FD}"/>
                </a:ext>
              </a:extLst>
            </p:cNvPr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6" name="闪电形 105">
            <a:extLst>
              <a:ext uri="{FF2B5EF4-FFF2-40B4-BE49-F238E27FC236}">
                <a16:creationId xmlns:a16="http://schemas.microsoft.com/office/drawing/2014/main" id="{5996AA47-A0D1-4E96-B7A8-23BE1675445A}"/>
              </a:ext>
            </a:extLst>
          </p:cNvPr>
          <p:cNvSpPr/>
          <p:nvPr/>
        </p:nvSpPr>
        <p:spPr>
          <a:xfrm rot="16200000" flipH="1">
            <a:off x="386776" y="742410"/>
            <a:ext cx="761396" cy="834788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8" name="星形: 四角 107">
            <a:extLst>
              <a:ext uri="{FF2B5EF4-FFF2-40B4-BE49-F238E27FC236}">
                <a16:creationId xmlns:a16="http://schemas.microsoft.com/office/drawing/2014/main" id="{3B31973D-C04C-4073-A154-A46F6EDAE84D}"/>
              </a:ext>
            </a:extLst>
          </p:cNvPr>
          <p:cNvSpPr/>
          <p:nvPr/>
        </p:nvSpPr>
        <p:spPr>
          <a:xfrm rot="2891754" flipH="1">
            <a:off x="9975587" y="5976900"/>
            <a:ext cx="443976" cy="501606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9" name="星形: 四角 128">
            <a:extLst>
              <a:ext uri="{FF2B5EF4-FFF2-40B4-BE49-F238E27FC236}">
                <a16:creationId xmlns:a16="http://schemas.microsoft.com/office/drawing/2014/main" id="{292DF2B6-4357-4A4A-B207-D90C35C19929}"/>
              </a:ext>
            </a:extLst>
          </p:cNvPr>
          <p:cNvSpPr/>
          <p:nvPr/>
        </p:nvSpPr>
        <p:spPr>
          <a:xfrm rot="2891754" flipH="1">
            <a:off x="436431" y="3307839"/>
            <a:ext cx="680384" cy="768701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A0A4F9D6-10DB-4F47-BC7F-1073D5952F3F}"/>
              </a:ext>
            </a:extLst>
          </p:cNvPr>
          <p:cNvSpPr txBox="1"/>
          <p:nvPr/>
        </p:nvSpPr>
        <p:spPr>
          <a:xfrm>
            <a:off x="2628565" y="1485601"/>
            <a:ext cx="693486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rPr>
              <a:t>2023</a:t>
            </a:r>
          </a:p>
          <a:p>
            <a:pPr algn="ctr"/>
            <a:endParaRPr lang="zh-CN" altLang="en-US" sz="6600" b="1" dirty="0">
              <a:solidFill>
                <a:schemeClr val="bg2">
                  <a:lumMod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1507F75-5189-6867-5B22-6D8D50E8ED4B}"/>
              </a:ext>
            </a:extLst>
          </p:cNvPr>
          <p:cNvSpPr txBox="1"/>
          <p:nvPr/>
        </p:nvSpPr>
        <p:spPr>
          <a:xfrm>
            <a:off x="4154277" y="4345421"/>
            <a:ext cx="3617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社团网址：</a:t>
            </a:r>
            <a:r>
              <a:rPr lang="en-US" altLang="zh-CN" dirty="0"/>
              <a:t>wzcxchuangke.github.io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513444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圆: 空心 96">
            <a:extLst>
              <a:ext uri="{FF2B5EF4-FFF2-40B4-BE49-F238E27FC236}">
                <a16:creationId xmlns:a16="http://schemas.microsoft.com/office/drawing/2014/main" id="{902B4262-A90F-4E31-8842-0AD1A195BE97}"/>
              </a:ext>
            </a:extLst>
          </p:cNvPr>
          <p:cNvSpPr/>
          <p:nvPr/>
        </p:nvSpPr>
        <p:spPr>
          <a:xfrm>
            <a:off x="7133046" y="207198"/>
            <a:ext cx="760771" cy="760771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7" name="圆: 空心 106">
            <a:extLst>
              <a:ext uri="{FF2B5EF4-FFF2-40B4-BE49-F238E27FC236}">
                <a16:creationId xmlns:a16="http://schemas.microsoft.com/office/drawing/2014/main" id="{79ABDFB8-B6AE-455D-8F25-7953FF4CC750}"/>
              </a:ext>
            </a:extLst>
          </p:cNvPr>
          <p:cNvSpPr/>
          <p:nvPr/>
        </p:nvSpPr>
        <p:spPr>
          <a:xfrm>
            <a:off x="10972532" y="3429000"/>
            <a:ext cx="781815" cy="781815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CA6CDB6-6844-4B2D-9E43-7CC82960B2BE}"/>
              </a:ext>
            </a:extLst>
          </p:cNvPr>
          <p:cNvGrpSpPr/>
          <p:nvPr/>
        </p:nvGrpSpPr>
        <p:grpSpPr>
          <a:xfrm>
            <a:off x="743300" y="587584"/>
            <a:ext cx="10572400" cy="5556041"/>
            <a:chOff x="743300" y="587584"/>
            <a:chExt cx="10572400" cy="5556041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72BE06D2-13F8-4A33-BE97-73EB9711668F}"/>
                </a:ext>
              </a:extLst>
            </p:cNvPr>
            <p:cNvSpPr/>
            <p:nvPr/>
          </p:nvSpPr>
          <p:spPr>
            <a:xfrm>
              <a:off x="743300" y="587584"/>
              <a:ext cx="10439400" cy="542925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86DB0350-94E9-4747-BC09-4FCE5990047A}"/>
                </a:ext>
              </a:extLst>
            </p:cNvPr>
            <p:cNvSpPr/>
            <p:nvPr/>
          </p:nvSpPr>
          <p:spPr>
            <a:xfrm>
              <a:off x="876300" y="714375"/>
              <a:ext cx="10439400" cy="5429250"/>
            </a:xfrm>
            <a:prstGeom prst="rect">
              <a:avLst/>
            </a:prstGeom>
            <a:pattFill prst="lgGrid">
              <a:fgClr>
                <a:srgbClr val="F9F9F9"/>
              </a:fgClr>
              <a:bgClr>
                <a:schemeClr val="bg1"/>
              </a:bgClr>
            </a:patt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65A3141F-CA55-4E1F-9B35-5EE37323D897}"/>
              </a:ext>
            </a:extLst>
          </p:cNvPr>
          <p:cNvGrpSpPr/>
          <p:nvPr/>
        </p:nvGrpSpPr>
        <p:grpSpPr>
          <a:xfrm rot="16200000">
            <a:off x="11129784" y="1001894"/>
            <a:ext cx="1268181" cy="373100"/>
            <a:chOff x="7739062" y="-2453833"/>
            <a:chExt cx="1140940" cy="335666"/>
          </a:xfrm>
        </p:grpSpPr>
        <p:sp>
          <p:nvSpPr>
            <p:cNvPr id="88" name="箭头: V 形 87">
              <a:extLst>
                <a:ext uri="{FF2B5EF4-FFF2-40B4-BE49-F238E27FC236}">
                  <a16:creationId xmlns:a16="http://schemas.microsoft.com/office/drawing/2014/main" id="{810324F0-3027-4ADE-9159-BCBDCB3C24E5}"/>
                </a:ext>
              </a:extLst>
            </p:cNvPr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9" name="箭头: V 形 88">
              <a:extLst>
                <a:ext uri="{FF2B5EF4-FFF2-40B4-BE49-F238E27FC236}">
                  <a16:creationId xmlns:a16="http://schemas.microsoft.com/office/drawing/2014/main" id="{B5922E3D-5D5C-4EC7-A270-2052BCC3A50A}"/>
                </a:ext>
              </a:extLst>
            </p:cNvPr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0" name="箭头: V 形 89">
              <a:extLst>
                <a:ext uri="{FF2B5EF4-FFF2-40B4-BE49-F238E27FC236}">
                  <a16:creationId xmlns:a16="http://schemas.microsoft.com/office/drawing/2014/main" id="{9162D471-E9C9-481B-B07C-E6F14F8E7210}"/>
                </a:ext>
              </a:extLst>
            </p:cNvPr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1" name="箭头: V 形 90">
              <a:extLst>
                <a:ext uri="{FF2B5EF4-FFF2-40B4-BE49-F238E27FC236}">
                  <a16:creationId xmlns:a16="http://schemas.microsoft.com/office/drawing/2014/main" id="{5C88E345-7092-44AE-B67D-95CC08359A64}"/>
                </a:ext>
              </a:extLst>
            </p:cNvPr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2" name="箭头: V 形 91">
              <a:extLst>
                <a:ext uri="{FF2B5EF4-FFF2-40B4-BE49-F238E27FC236}">
                  <a16:creationId xmlns:a16="http://schemas.microsoft.com/office/drawing/2014/main" id="{2945E354-3328-42B4-AE95-83A0684C48B6}"/>
                </a:ext>
              </a:extLst>
            </p:cNvPr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96" name="圆: 空心 95">
            <a:extLst>
              <a:ext uri="{FF2B5EF4-FFF2-40B4-BE49-F238E27FC236}">
                <a16:creationId xmlns:a16="http://schemas.microsoft.com/office/drawing/2014/main" id="{BCE62CB1-C538-4E7B-B925-E4F36194DB72}"/>
              </a:ext>
            </a:extLst>
          </p:cNvPr>
          <p:cNvSpPr/>
          <p:nvPr/>
        </p:nvSpPr>
        <p:spPr>
          <a:xfrm>
            <a:off x="1650609" y="5962709"/>
            <a:ext cx="649873" cy="649873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8" name="闪电形 97">
            <a:extLst>
              <a:ext uri="{FF2B5EF4-FFF2-40B4-BE49-F238E27FC236}">
                <a16:creationId xmlns:a16="http://schemas.microsoft.com/office/drawing/2014/main" id="{02307FB2-F77D-4C94-9F20-2C6909929F7A}"/>
              </a:ext>
            </a:extLst>
          </p:cNvPr>
          <p:cNvSpPr/>
          <p:nvPr/>
        </p:nvSpPr>
        <p:spPr>
          <a:xfrm rot="16526196" flipH="1">
            <a:off x="394962" y="318351"/>
            <a:ext cx="1039701" cy="665256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A958D075-0942-42D4-8005-BA1D1A2DF01E}"/>
              </a:ext>
            </a:extLst>
          </p:cNvPr>
          <p:cNvGrpSpPr/>
          <p:nvPr/>
        </p:nvGrpSpPr>
        <p:grpSpPr>
          <a:xfrm rot="16200000">
            <a:off x="-223093" y="5609353"/>
            <a:ext cx="1268181" cy="373100"/>
            <a:chOff x="7739062" y="-2453833"/>
            <a:chExt cx="1140940" cy="335666"/>
          </a:xfrm>
        </p:grpSpPr>
        <p:sp>
          <p:nvSpPr>
            <p:cNvPr id="101" name="箭头: V 形 100">
              <a:extLst>
                <a:ext uri="{FF2B5EF4-FFF2-40B4-BE49-F238E27FC236}">
                  <a16:creationId xmlns:a16="http://schemas.microsoft.com/office/drawing/2014/main" id="{8AA4B189-4FF4-4752-A428-DED724AC1338}"/>
                </a:ext>
              </a:extLst>
            </p:cNvPr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" name="箭头: V 形 101">
              <a:extLst>
                <a:ext uri="{FF2B5EF4-FFF2-40B4-BE49-F238E27FC236}">
                  <a16:creationId xmlns:a16="http://schemas.microsoft.com/office/drawing/2014/main" id="{5CF0A2F3-3A62-464B-8444-E2F5B8073095}"/>
                </a:ext>
              </a:extLst>
            </p:cNvPr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" name="箭头: V 形 102">
              <a:extLst>
                <a:ext uri="{FF2B5EF4-FFF2-40B4-BE49-F238E27FC236}">
                  <a16:creationId xmlns:a16="http://schemas.microsoft.com/office/drawing/2014/main" id="{6973C6E5-4CAA-4B71-889A-00D742749EB2}"/>
                </a:ext>
              </a:extLst>
            </p:cNvPr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4" name="箭头: V 形 103">
              <a:extLst>
                <a:ext uri="{FF2B5EF4-FFF2-40B4-BE49-F238E27FC236}">
                  <a16:creationId xmlns:a16="http://schemas.microsoft.com/office/drawing/2014/main" id="{2D0C8C78-4367-448E-951C-8B10E5512A89}"/>
                </a:ext>
              </a:extLst>
            </p:cNvPr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5" name="箭头: V 形 104">
              <a:extLst>
                <a:ext uri="{FF2B5EF4-FFF2-40B4-BE49-F238E27FC236}">
                  <a16:creationId xmlns:a16="http://schemas.microsoft.com/office/drawing/2014/main" id="{5984C6BB-DC86-41F0-AB54-8AD3872880FD}"/>
                </a:ext>
              </a:extLst>
            </p:cNvPr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6" name="闪电形 105">
            <a:extLst>
              <a:ext uri="{FF2B5EF4-FFF2-40B4-BE49-F238E27FC236}">
                <a16:creationId xmlns:a16="http://schemas.microsoft.com/office/drawing/2014/main" id="{5996AA47-A0D1-4E96-B7A8-23BE1675445A}"/>
              </a:ext>
            </a:extLst>
          </p:cNvPr>
          <p:cNvSpPr/>
          <p:nvPr/>
        </p:nvSpPr>
        <p:spPr>
          <a:xfrm rot="16200000" flipH="1">
            <a:off x="386776" y="742410"/>
            <a:ext cx="761396" cy="834788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8" name="星形: 四角 107">
            <a:extLst>
              <a:ext uri="{FF2B5EF4-FFF2-40B4-BE49-F238E27FC236}">
                <a16:creationId xmlns:a16="http://schemas.microsoft.com/office/drawing/2014/main" id="{3B31973D-C04C-4073-A154-A46F6EDAE84D}"/>
              </a:ext>
            </a:extLst>
          </p:cNvPr>
          <p:cNvSpPr/>
          <p:nvPr/>
        </p:nvSpPr>
        <p:spPr>
          <a:xfrm rot="2891754" flipH="1">
            <a:off x="9975587" y="5947872"/>
            <a:ext cx="443976" cy="501606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9" name="星形: 四角 128">
            <a:extLst>
              <a:ext uri="{FF2B5EF4-FFF2-40B4-BE49-F238E27FC236}">
                <a16:creationId xmlns:a16="http://schemas.microsoft.com/office/drawing/2014/main" id="{292DF2B6-4357-4A4A-B207-D90C35C19929}"/>
              </a:ext>
            </a:extLst>
          </p:cNvPr>
          <p:cNvSpPr/>
          <p:nvPr/>
        </p:nvSpPr>
        <p:spPr>
          <a:xfrm rot="2891754" flipH="1">
            <a:off x="436431" y="3307839"/>
            <a:ext cx="680384" cy="768701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E366BDE2-6E68-4422-A392-B8345123DC6D}"/>
              </a:ext>
            </a:extLst>
          </p:cNvPr>
          <p:cNvSpPr txBox="1"/>
          <p:nvPr/>
        </p:nvSpPr>
        <p:spPr>
          <a:xfrm>
            <a:off x="3882151" y="1131003"/>
            <a:ext cx="44276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目录</a:t>
            </a:r>
          </a:p>
        </p:txBody>
      </p: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06DC25AE-775D-4E6A-9DA0-DE7F3EE2F04E}"/>
              </a:ext>
            </a:extLst>
          </p:cNvPr>
          <p:cNvGrpSpPr/>
          <p:nvPr/>
        </p:nvGrpSpPr>
        <p:grpSpPr>
          <a:xfrm>
            <a:off x="1367877" y="2823453"/>
            <a:ext cx="9456246" cy="2218083"/>
            <a:chOff x="1367877" y="2285478"/>
            <a:chExt cx="9456246" cy="2218083"/>
          </a:xfrm>
        </p:grpSpPr>
        <p:grpSp>
          <p:nvGrpSpPr>
            <p:cNvPr id="80" name="组合 79">
              <a:extLst>
                <a:ext uri="{FF2B5EF4-FFF2-40B4-BE49-F238E27FC236}">
                  <a16:creationId xmlns:a16="http://schemas.microsoft.com/office/drawing/2014/main" id="{4FFAF0C2-AFD6-483C-AA13-5F01C3905D99}"/>
                </a:ext>
              </a:extLst>
            </p:cNvPr>
            <p:cNvGrpSpPr/>
            <p:nvPr/>
          </p:nvGrpSpPr>
          <p:grpSpPr>
            <a:xfrm>
              <a:off x="1367877" y="2285478"/>
              <a:ext cx="4460100" cy="788963"/>
              <a:chOff x="1482817" y="2513751"/>
              <a:chExt cx="4460100" cy="788963"/>
            </a:xfrm>
          </p:grpSpPr>
          <p:grpSp>
            <p:nvGrpSpPr>
              <p:cNvPr id="137" name="组合 136">
                <a:extLst>
                  <a:ext uri="{FF2B5EF4-FFF2-40B4-BE49-F238E27FC236}">
                    <a16:creationId xmlns:a16="http://schemas.microsoft.com/office/drawing/2014/main" id="{FBE96F23-F316-42AD-B472-80F132B02530}"/>
                  </a:ext>
                </a:extLst>
              </p:cNvPr>
              <p:cNvGrpSpPr/>
              <p:nvPr/>
            </p:nvGrpSpPr>
            <p:grpSpPr>
              <a:xfrm>
                <a:off x="1482817" y="2582714"/>
                <a:ext cx="1069513" cy="720000"/>
                <a:chOff x="775721" y="2276420"/>
                <a:chExt cx="1069513" cy="720000"/>
              </a:xfrm>
            </p:grpSpPr>
            <p:sp>
              <p:nvSpPr>
                <p:cNvPr id="141" name="文本框 89">
                  <a:extLst>
                    <a:ext uri="{FF2B5EF4-FFF2-40B4-BE49-F238E27FC236}">
                      <a16:creationId xmlns:a16="http://schemas.microsoft.com/office/drawing/2014/main" id="{0BD4CBFF-D9A2-4C10-B7F7-62978423EC4B}"/>
                    </a:ext>
                  </a:extLst>
                </p:cNvPr>
                <p:cNvSpPr txBox="1"/>
                <p:nvPr/>
              </p:nvSpPr>
              <p:spPr>
                <a:xfrm>
                  <a:off x="775721" y="2320949"/>
                  <a:ext cx="1054298" cy="630942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altLang="zh-CN" sz="3500" dirty="0">
                      <a:ln w="3175"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+mn-ea"/>
                      <a:sym typeface="+mn-lt"/>
                    </a:rPr>
                    <a:t>01</a:t>
                  </a:r>
                </a:p>
              </p:txBody>
            </p:sp>
            <p:cxnSp>
              <p:nvCxnSpPr>
                <p:cNvPr id="142" name="直接连接符 141">
                  <a:extLst>
                    <a:ext uri="{FF2B5EF4-FFF2-40B4-BE49-F238E27FC236}">
                      <a16:creationId xmlns:a16="http://schemas.microsoft.com/office/drawing/2014/main" id="{39D55C57-E292-4D26-8C34-023B1CFB4254}"/>
                    </a:ext>
                  </a:extLst>
                </p:cNvPr>
                <p:cNvCxnSpPr/>
                <p:nvPr/>
              </p:nvCxnSpPr>
              <p:spPr>
                <a:xfrm>
                  <a:off x="1845234" y="2276420"/>
                  <a:ext cx="0" cy="720000"/>
                </a:xfrm>
                <a:prstGeom prst="line">
                  <a:avLst/>
                </a:prstGeom>
                <a:ln/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40" name="TextBox 49">
                <a:extLst>
                  <a:ext uri="{FF2B5EF4-FFF2-40B4-BE49-F238E27FC236}">
                    <a16:creationId xmlns:a16="http://schemas.microsoft.com/office/drawing/2014/main" id="{029F7E19-CB64-45D8-A9DF-2971C6FC0103}"/>
                  </a:ext>
                </a:extLst>
              </p:cNvPr>
              <p:cNvSpPr txBox="1"/>
              <p:nvPr/>
            </p:nvSpPr>
            <p:spPr>
              <a:xfrm>
                <a:off x="2821874" y="2513751"/>
                <a:ext cx="312104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3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社团简介</a:t>
                </a:r>
              </a:p>
            </p:txBody>
          </p:sp>
        </p:grpSp>
        <p:grpSp>
          <p:nvGrpSpPr>
            <p:cNvPr id="81" name="组合 80">
              <a:extLst>
                <a:ext uri="{FF2B5EF4-FFF2-40B4-BE49-F238E27FC236}">
                  <a16:creationId xmlns:a16="http://schemas.microsoft.com/office/drawing/2014/main" id="{D518106A-C939-435D-A4B2-88B1F7A56036}"/>
                </a:ext>
              </a:extLst>
            </p:cNvPr>
            <p:cNvGrpSpPr/>
            <p:nvPr/>
          </p:nvGrpSpPr>
          <p:grpSpPr>
            <a:xfrm>
              <a:off x="6364023" y="2285478"/>
              <a:ext cx="4460100" cy="788963"/>
              <a:chOff x="1482817" y="2513751"/>
              <a:chExt cx="4460100" cy="788963"/>
            </a:xfrm>
          </p:grpSpPr>
          <p:grpSp>
            <p:nvGrpSpPr>
              <p:cNvPr id="131" name="组合 130">
                <a:extLst>
                  <a:ext uri="{FF2B5EF4-FFF2-40B4-BE49-F238E27FC236}">
                    <a16:creationId xmlns:a16="http://schemas.microsoft.com/office/drawing/2014/main" id="{EA3CFE5B-2A41-4468-AEE2-0A4AC4922D5E}"/>
                  </a:ext>
                </a:extLst>
              </p:cNvPr>
              <p:cNvGrpSpPr/>
              <p:nvPr/>
            </p:nvGrpSpPr>
            <p:grpSpPr>
              <a:xfrm>
                <a:off x="1482817" y="2582714"/>
                <a:ext cx="1069513" cy="720000"/>
                <a:chOff x="775721" y="2276420"/>
                <a:chExt cx="1069513" cy="720000"/>
              </a:xfrm>
            </p:grpSpPr>
            <p:sp>
              <p:nvSpPr>
                <p:cNvPr id="135" name="文本框 83">
                  <a:extLst>
                    <a:ext uri="{FF2B5EF4-FFF2-40B4-BE49-F238E27FC236}">
                      <a16:creationId xmlns:a16="http://schemas.microsoft.com/office/drawing/2014/main" id="{1073AD97-5A1A-4530-96EF-36549F63AF06}"/>
                    </a:ext>
                  </a:extLst>
                </p:cNvPr>
                <p:cNvSpPr txBox="1"/>
                <p:nvPr/>
              </p:nvSpPr>
              <p:spPr>
                <a:xfrm>
                  <a:off x="775721" y="2320949"/>
                  <a:ext cx="1054298" cy="630942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altLang="zh-CN" sz="3500" dirty="0">
                      <a:ln w="3175"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+mn-ea"/>
                      <a:sym typeface="+mn-lt"/>
                    </a:rPr>
                    <a:t>02</a:t>
                  </a:r>
                </a:p>
              </p:txBody>
            </p:sp>
            <p:cxnSp>
              <p:nvCxnSpPr>
                <p:cNvPr id="136" name="直接连接符 135">
                  <a:extLst>
                    <a:ext uri="{FF2B5EF4-FFF2-40B4-BE49-F238E27FC236}">
                      <a16:creationId xmlns:a16="http://schemas.microsoft.com/office/drawing/2014/main" id="{F36A8C26-7F15-411C-99B6-265822B93516}"/>
                    </a:ext>
                  </a:extLst>
                </p:cNvPr>
                <p:cNvCxnSpPr/>
                <p:nvPr/>
              </p:nvCxnSpPr>
              <p:spPr>
                <a:xfrm>
                  <a:off x="1845234" y="2276420"/>
                  <a:ext cx="0" cy="720000"/>
                </a:xfrm>
                <a:prstGeom prst="line">
                  <a:avLst/>
                </a:prstGeom>
                <a:ln/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34" name="TextBox 49">
                <a:extLst>
                  <a:ext uri="{FF2B5EF4-FFF2-40B4-BE49-F238E27FC236}">
                    <a16:creationId xmlns:a16="http://schemas.microsoft.com/office/drawing/2014/main" id="{6157FC6B-383A-48D7-AA74-C8DD908C63CC}"/>
                  </a:ext>
                </a:extLst>
              </p:cNvPr>
              <p:cNvSpPr txBox="1"/>
              <p:nvPr/>
            </p:nvSpPr>
            <p:spPr>
              <a:xfrm>
                <a:off x="2821874" y="2513751"/>
                <a:ext cx="312104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3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视频介绍</a:t>
                </a:r>
              </a:p>
            </p:txBody>
          </p:sp>
        </p:grpSp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A58AE3EE-A68D-43B6-9888-FD5851970E4F}"/>
                </a:ext>
              </a:extLst>
            </p:cNvPr>
            <p:cNvGrpSpPr/>
            <p:nvPr/>
          </p:nvGrpSpPr>
          <p:grpSpPr>
            <a:xfrm>
              <a:off x="1367877" y="3714598"/>
              <a:ext cx="4460100" cy="788963"/>
              <a:chOff x="1482817" y="2513751"/>
              <a:chExt cx="4460100" cy="788963"/>
            </a:xfrm>
          </p:grpSpPr>
          <p:grpSp>
            <p:nvGrpSpPr>
              <p:cNvPr id="117" name="组合 116">
                <a:extLst>
                  <a:ext uri="{FF2B5EF4-FFF2-40B4-BE49-F238E27FC236}">
                    <a16:creationId xmlns:a16="http://schemas.microsoft.com/office/drawing/2014/main" id="{D482B702-2AB9-4557-B2B6-A60EDBCA1DCD}"/>
                  </a:ext>
                </a:extLst>
              </p:cNvPr>
              <p:cNvGrpSpPr/>
              <p:nvPr/>
            </p:nvGrpSpPr>
            <p:grpSpPr>
              <a:xfrm>
                <a:off x="1482817" y="2582714"/>
                <a:ext cx="1069513" cy="720000"/>
                <a:chOff x="775721" y="2276420"/>
                <a:chExt cx="1069513" cy="720000"/>
              </a:xfrm>
            </p:grpSpPr>
            <p:sp>
              <p:nvSpPr>
                <p:cNvPr id="121" name="文本框 77">
                  <a:extLst>
                    <a:ext uri="{FF2B5EF4-FFF2-40B4-BE49-F238E27FC236}">
                      <a16:creationId xmlns:a16="http://schemas.microsoft.com/office/drawing/2014/main" id="{6D830E0B-2458-4C27-87A6-F9BDC229E440}"/>
                    </a:ext>
                  </a:extLst>
                </p:cNvPr>
                <p:cNvSpPr txBox="1"/>
                <p:nvPr/>
              </p:nvSpPr>
              <p:spPr>
                <a:xfrm>
                  <a:off x="775721" y="2320949"/>
                  <a:ext cx="1054298" cy="630942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altLang="zh-CN" sz="3500" dirty="0">
                      <a:ln w="3175"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+mn-ea"/>
                      <a:sym typeface="+mn-lt"/>
                    </a:rPr>
                    <a:t>03</a:t>
                  </a:r>
                </a:p>
              </p:txBody>
            </p:sp>
            <p:cxnSp>
              <p:nvCxnSpPr>
                <p:cNvPr id="130" name="直接连接符 129">
                  <a:extLst>
                    <a:ext uri="{FF2B5EF4-FFF2-40B4-BE49-F238E27FC236}">
                      <a16:creationId xmlns:a16="http://schemas.microsoft.com/office/drawing/2014/main" id="{75514C3C-9326-4289-AA91-6F68E63B744B}"/>
                    </a:ext>
                  </a:extLst>
                </p:cNvPr>
                <p:cNvCxnSpPr/>
                <p:nvPr/>
              </p:nvCxnSpPr>
              <p:spPr>
                <a:xfrm>
                  <a:off x="1845234" y="2276420"/>
                  <a:ext cx="0" cy="720000"/>
                </a:xfrm>
                <a:prstGeom prst="line">
                  <a:avLst/>
                </a:prstGeom>
                <a:ln/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0" name="TextBox 49">
                <a:extLst>
                  <a:ext uri="{FF2B5EF4-FFF2-40B4-BE49-F238E27FC236}">
                    <a16:creationId xmlns:a16="http://schemas.microsoft.com/office/drawing/2014/main" id="{00E47671-AE5E-46AE-8058-CA55D2729B6C}"/>
                  </a:ext>
                </a:extLst>
              </p:cNvPr>
              <p:cNvSpPr txBox="1"/>
              <p:nvPr/>
            </p:nvSpPr>
            <p:spPr>
              <a:xfrm>
                <a:off x="2821874" y="2513751"/>
                <a:ext cx="312104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3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社团特色</a:t>
                </a:r>
              </a:p>
            </p:txBody>
          </p:sp>
        </p:grpSp>
        <p:grpSp>
          <p:nvGrpSpPr>
            <p:cNvPr id="83" name="组合 82">
              <a:extLst>
                <a:ext uri="{FF2B5EF4-FFF2-40B4-BE49-F238E27FC236}">
                  <a16:creationId xmlns:a16="http://schemas.microsoft.com/office/drawing/2014/main" id="{DC0F0AAB-6AAD-492E-8928-C79F4A49015D}"/>
                </a:ext>
              </a:extLst>
            </p:cNvPr>
            <p:cNvGrpSpPr/>
            <p:nvPr/>
          </p:nvGrpSpPr>
          <p:grpSpPr>
            <a:xfrm>
              <a:off x="6364023" y="3714598"/>
              <a:ext cx="4460100" cy="788963"/>
              <a:chOff x="1482817" y="2513751"/>
              <a:chExt cx="4460100" cy="788963"/>
            </a:xfrm>
          </p:grpSpPr>
          <p:grpSp>
            <p:nvGrpSpPr>
              <p:cNvPr id="93" name="组合 92">
                <a:extLst>
                  <a:ext uri="{FF2B5EF4-FFF2-40B4-BE49-F238E27FC236}">
                    <a16:creationId xmlns:a16="http://schemas.microsoft.com/office/drawing/2014/main" id="{E446B851-6518-4F19-B929-B910C43FF8E5}"/>
                  </a:ext>
                </a:extLst>
              </p:cNvPr>
              <p:cNvGrpSpPr/>
              <p:nvPr/>
            </p:nvGrpSpPr>
            <p:grpSpPr>
              <a:xfrm>
                <a:off x="1482817" y="2582714"/>
                <a:ext cx="1069513" cy="720000"/>
                <a:chOff x="775721" y="2276420"/>
                <a:chExt cx="1069513" cy="720000"/>
              </a:xfrm>
            </p:grpSpPr>
            <p:sp>
              <p:nvSpPr>
                <p:cNvPr id="115" name="文本框 71">
                  <a:extLst>
                    <a:ext uri="{FF2B5EF4-FFF2-40B4-BE49-F238E27FC236}">
                      <a16:creationId xmlns:a16="http://schemas.microsoft.com/office/drawing/2014/main" id="{E18430B9-851D-4AE1-BA23-C665B8C2EDFC}"/>
                    </a:ext>
                  </a:extLst>
                </p:cNvPr>
                <p:cNvSpPr txBox="1"/>
                <p:nvPr/>
              </p:nvSpPr>
              <p:spPr>
                <a:xfrm>
                  <a:off x="775721" y="2320949"/>
                  <a:ext cx="1054298" cy="630942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altLang="zh-CN" sz="3500" dirty="0">
                      <a:ln w="3175"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cs typeface="+mn-ea"/>
                      <a:sym typeface="+mn-lt"/>
                    </a:rPr>
                    <a:t>04</a:t>
                  </a:r>
                </a:p>
              </p:txBody>
            </p:sp>
            <p:cxnSp>
              <p:nvCxnSpPr>
                <p:cNvPr id="116" name="直接连接符 115">
                  <a:extLst>
                    <a:ext uri="{FF2B5EF4-FFF2-40B4-BE49-F238E27FC236}">
                      <a16:creationId xmlns:a16="http://schemas.microsoft.com/office/drawing/2014/main" id="{26DEFE1C-E0FF-4FBC-8720-E771285713E4}"/>
                    </a:ext>
                  </a:extLst>
                </p:cNvPr>
                <p:cNvCxnSpPr/>
                <p:nvPr/>
              </p:nvCxnSpPr>
              <p:spPr>
                <a:xfrm>
                  <a:off x="1845234" y="2276420"/>
                  <a:ext cx="0" cy="720000"/>
                </a:xfrm>
                <a:prstGeom prst="line">
                  <a:avLst/>
                </a:prstGeom>
                <a:ln/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9" name="TextBox 49">
                <a:extLst>
                  <a:ext uri="{FF2B5EF4-FFF2-40B4-BE49-F238E27FC236}">
                    <a16:creationId xmlns:a16="http://schemas.microsoft.com/office/drawing/2014/main" id="{E4D47EC8-7514-47B0-BA52-6DDDE7D43C07}"/>
                  </a:ext>
                </a:extLst>
              </p:cNvPr>
              <p:cNvSpPr txBox="1"/>
              <p:nvPr/>
            </p:nvSpPr>
            <p:spPr>
              <a:xfrm>
                <a:off x="2821874" y="2513751"/>
                <a:ext cx="312104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3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招新须知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89348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圆: 空心 96">
            <a:extLst>
              <a:ext uri="{FF2B5EF4-FFF2-40B4-BE49-F238E27FC236}">
                <a16:creationId xmlns:a16="http://schemas.microsoft.com/office/drawing/2014/main" id="{902B4262-A90F-4E31-8842-0AD1A195BE97}"/>
              </a:ext>
            </a:extLst>
          </p:cNvPr>
          <p:cNvSpPr/>
          <p:nvPr/>
        </p:nvSpPr>
        <p:spPr>
          <a:xfrm>
            <a:off x="7133046" y="207198"/>
            <a:ext cx="760771" cy="760771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7" name="圆: 空心 106">
            <a:extLst>
              <a:ext uri="{FF2B5EF4-FFF2-40B4-BE49-F238E27FC236}">
                <a16:creationId xmlns:a16="http://schemas.microsoft.com/office/drawing/2014/main" id="{79ABDFB8-B6AE-455D-8F25-7953FF4CC750}"/>
              </a:ext>
            </a:extLst>
          </p:cNvPr>
          <p:cNvSpPr/>
          <p:nvPr/>
        </p:nvSpPr>
        <p:spPr>
          <a:xfrm>
            <a:off x="10972532" y="3429000"/>
            <a:ext cx="781815" cy="781815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CA6CDB6-6844-4B2D-9E43-7CC82960B2BE}"/>
              </a:ext>
            </a:extLst>
          </p:cNvPr>
          <p:cNvGrpSpPr/>
          <p:nvPr/>
        </p:nvGrpSpPr>
        <p:grpSpPr>
          <a:xfrm>
            <a:off x="743300" y="587584"/>
            <a:ext cx="10572400" cy="5556041"/>
            <a:chOff x="743300" y="587584"/>
            <a:chExt cx="10572400" cy="5556041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72BE06D2-13F8-4A33-BE97-73EB9711668F}"/>
                </a:ext>
              </a:extLst>
            </p:cNvPr>
            <p:cNvSpPr/>
            <p:nvPr/>
          </p:nvSpPr>
          <p:spPr>
            <a:xfrm>
              <a:off x="743300" y="587584"/>
              <a:ext cx="10439400" cy="542925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86DB0350-94E9-4747-BC09-4FCE5990047A}"/>
                </a:ext>
              </a:extLst>
            </p:cNvPr>
            <p:cNvSpPr/>
            <p:nvPr/>
          </p:nvSpPr>
          <p:spPr>
            <a:xfrm>
              <a:off x="876300" y="714375"/>
              <a:ext cx="10439400" cy="5429250"/>
            </a:xfrm>
            <a:prstGeom prst="rect">
              <a:avLst/>
            </a:prstGeom>
            <a:pattFill prst="lgGrid">
              <a:fgClr>
                <a:srgbClr val="F9F9F9"/>
              </a:fgClr>
              <a:bgClr>
                <a:schemeClr val="bg1"/>
              </a:bgClr>
            </a:patt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BB6C02ED-FCC7-4662-9189-5309C27BE754}"/>
              </a:ext>
            </a:extLst>
          </p:cNvPr>
          <p:cNvGrpSpPr/>
          <p:nvPr/>
        </p:nvGrpSpPr>
        <p:grpSpPr>
          <a:xfrm>
            <a:off x="10128374" y="1068468"/>
            <a:ext cx="878759" cy="541235"/>
            <a:chOff x="10115550" y="952046"/>
            <a:chExt cx="878759" cy="541235"/>
          </a:xfrm>
        </p:grpSpPr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9A8D0234-360F-44F0-96B2-07CDDF4DC679}"/>
                </a:ext>
              </a:extLst>
            </p:cNvPr>
            <p:cNvSpPr/>
            <p:nvPr/>
          </p:nvSpPr>
          <p:spPr>
            <a:xfrm>
              <a:off x="10115550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8719BA7A-8246-4B9B-B569-A951AFAB9AD5}"/>
                </a:ext>
              </a:extLst>
            </p:cNvPr>
            <p:cNvSpPr/>
            <p:nvPr/>
          </p:nvSpPr>
          <p:spPr>
            <a:xfrm>
              <a:off x="10277461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E2BFF015-3417-4E9F-B324-5420B0DB5BA4}"/>
                </a:ext>
              </a:extLst>
            </p:cNvPr>
            <p:cNvSpPr/>
            <p:nvPr/>
          </p:nvSpPr>
          <p:spPr>
            <a:xfrm>
              <a:off x="10439372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548A4E0B-8BC3-48E9-B0DE-2872A56CB991}"/>
                </a:ext>
              </a:extLst>
            </p:cNvPr>
            <p:cNvSpPr/>
            <p:nvPr/>
          </p:nvSpPr>
          <p:spPr>
            <a:xfrm>
              <a:off x="10601283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942BF253-009F-40F8-8E16-DF157E808341}"/>
                </a:ext>
              </a:extLst>
            </p:cNvPr>
            <p:cNvSpPr/>
            <p:nvPr/>
          </p:nvSpPr>
          <p:spPr>
            <a:xfrm>
              <a:off x="10763194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2D643D19-1668-4D4E-89AC-C6FBC7D19924}"/>
                </a:ext>
              </a:extLst>
            </p:cNvPr>
            <p:cNvSpPr/>
            <p:nvPr/>
          </p:nvSpPr>
          <p:spPr>
            <a:xfrm>
              <a:off x="10925107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485D6C23-8AD9-4F85-8991-C2565338A2C9}"/>
                </a:ext>
              </a:extLst>
            </p:cNvPr>
            <p:cNvSpPr/>
            <p:nvPr/>
          </p:nvSpPr>
          <p:spPr>
            <a:xfrm>
              <a:off x="10115550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084AC2B2-23AE-45A3-98F7-54CEB92B474C}"/>
                </a:ext>
              </a:extLst>
            </p:cNvPr>
            <p:cNvSpPr/>
            <p:nvPr/>
          </p:nvSpPr>
          <p:spPr>
            <a:xfrm>
              <a:off x="10277461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F204F7DA-57B5-42F1-AC0A-51AD6BEFB5F3}"/>
                </a:ext>
              </a:extLst>
            </p:cNvPr>
            <p:cNvSpPr/>
            <p:nvPr/>
          </p:nvSpPr>
          <p:spPr>
            <a:xfrm>
              <a:off x="10439372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25850D46-EF6F-4941-B644-43F3277C357C}"/>
                </a:ext>
              </a:extLst>
            </p:cNvPr>
            <p:cNvSpPr/>
            <p:nvPr/>
          </p:nvSpPr>
          <p:spPr>
            <a:xfrm>
              <a:off x="10601283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8564C09F-C39A-4753-8C23-E9AB93B9E049}"/>
                </a:ext>
              </a:extLst>
            </p:cNvPr>
            <p:cNvSpPr/>
            <p:nvPr/>
          </p:nvSpPr>
          <p:spPr>
            <a:xfrm>
              <a:off x="10763194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9C76840B-F5AB-4DA0-8A18-12A6E7657DD6}"/>
                </a:ext>
              </a:extLst>
            </p:cNvPr>
            <p:cNvSpPr/>
            <p:nvPr/>
          </p:nvSpPr>
          <p:spPr>
            <a:xfrm>
              <a:off x="10925107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6BE8096C-BA62-4D3D-AD28-14A82F6DB074}"/>
                </a:ext>
              </a:extLst>
            </p:cNvPr>
            <p:cNvSpPr/>
            <p:nvPr/>
          </p:nvSpPr>
          <p:spPr>
            <a:xfrm>
              <a:off x="10115550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5" name="椭圆 64">
              <a:extLst>
                <a:ext uri="{FF2B5EF4-FFF2-40B4-BE49-F238E27FC236}">
                  <a16:creationId xmlns:a16="http://schemas.microsoft.com/office/drawing/2014/main" id="{9F5A229A-4FCC-4BF4-8451-8771C68C391E}"/>
                </a:ext>
              </a:extLst>
            </p:cNvPr>
            <p:cNvSpPr/>
            <p:nvPr/>
          </p:nvSpPr>
          <p:spPr>
            <a:xfrm>
              <a:off x="10277461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82A25746-4613-4C60-83A5-BC3B1AA01BF6}"/>
                </a:ext>
              </a:extLst>
            </p:cNvPr>
            <p:cNvSpPr/>
            <p:nvPr/>
          </p:nvSpPr>
          <p:spPr>
            <a:xfrm>
              <a:off x="10439372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BA5BD6B8-7ABF-4AAA-9F5F-9F37D4173CFA}"/>
                </a:ext>
              </a:extLst>
            </p:cNvPr>
            <p:cNvSpPr/>
            <p:nvPr/>
          </p:nvSpPr>
          <p:spPr>
            <a:xfrm>
              <a:off x="10601283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BEB44F72-A22C-4053-9110-85F0BB3B0296}"/>
                </a:ext>
              </a:extLst>
            </p:cNvPr>
            <p:cNvSpPr/>
            <p:nvPr/>
          </p:nvSpPr>
          <p:spPr>
            <a:xfrm>
              <a:off x="10763194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B60AAD0F-BBF8-4FB2-85F2-FA6397003C8A}"/>
                </a:ext>
              </a:extLst>
            </p:cNvPr>
            <p:cNvSpPr/>
            <p:nvPr/>
          </p:nvSpPr>
          <p:spPr>
            <a:xfrm>
              <a:off x="10925107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3A24232A-E49A-4851-9812-6B467956AB36}"/>
                </a:ext>
              </a:extLst>
            </p:cNvPr>
            <p:cNvSpPr/>
            <p:nvPr/>
          </p:nvSpPr>
          <p:spPr>
            <a:xfrm>
              <a:off x="10115550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1" name="椭圆 70">
              <a:extLst>
                <a:ext uri="{FF2B5EF4-FFF2-40B4-BE49-F238E27FC236}">
                  <a16:creationId xmlns:a16="http://schemas.microsoft.com/office/drawing/2014/main" id="{1EC20456-A37F-4B61-909C-6ED18C27006C}"/>
                </a:ext>
              </a:extLst>
            </p:cNvPr>
            <p:cNvSpPr/>
            <p:nvPr/>
          </p:nvSpPr>
          <p:spPr>
            <a:xfrm>
              <a:off x="10277461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F16B161B-258A-4A6C-AAA3-B878C79E3680}"/>
                </a:ext>
              </a:extLst>
            </p:cNvPr>
            <p:cNvSpPr/>
            <p:nvPr/>
          </p:nvSpPr>
          <p:spPr>
            <a:xfrm>
              <a:off x="10439372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815DFDF5-B083-43AB-AFAC-D4D11BFECD64}"/>
                </a:ext>
              </a:extLst>
            </p:cNvPr>
            <p:cNvSpPr/>
            <p:nvPr/>
          </p:nvSpPr>
          <p:spPr>
            <a:xfrm>
              <a:off x="10601283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5" name="椭圆 84">
              <a:extLst>
                <a:ext uri="{FF2B5EF4-FFF2-40B4-BE49-F238E27FC236}">
                  <a16:creationId xmlns:a16="http://schemas.microsoft.com/office/drawing/2014/main" id="{33774B88-2BC4-4F94-9AE0-950F5483D25F}"/>
                </a:ext>
              </a:extLst>
            </p:cNvPr>
            <p:cNvSpPr/>
            <p:nvPr/>
          </p:nvSpPr>
          <p:spPr>
            <a:xfrm>
              <a:off x="10763194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6" name="椭圆 85">
              <a:extLst>
                <a:ext uri="{FF2B5EF4-FFF2-40B4-BE49-F238E27FC236}">
                  <a16:creationId xmlns:a16="http://schemas.microsoft.com/office/drawing/2014/main" id="{58E02331-D41A-49E0-B790-0EFBE78D26FF}"/>
                </a:ext>
              </a:extLst>
            </p:cNvPr>
            <p:cNvSpPr/>
            <p:nvPr/>
          </p:nvSpPr>
          <p:spPr>
            <a:xfrm>
              <a:off x="10925107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65A3141F-CA55-4E1F-9B35-5EE37323D897}"/>
              </a:ext>
            </a:extLst>
          </p:cNvPr>
          <p:cNvGrpSpPr/>
          <p:nvPr/>
        </p:nvGrpSpPr>
        <p:grpSpPr>
          <a:xfrm rot="16200000">
            <a:off x="11129784" y="1001894"/>
            <a:ext cx="1268181" cy="373100"/>
            <a:chOff x="7739062" y="-2453833"/>
            <a:chExt cx="1140940" cy="335666"/>
          </a:xfrm>
        </p:grpSpPr>
        <p:sp>
          <p:nvSpPr>
            <p:cNvPr id="88" name="箭头: V 形 87">
              <a:extLst>
                <a:ext uri="{FF2B5EF4-FFF2-40B4-BE49-F238E27FC236}">
                  <a16:creationId xmlns:a16="http://schemas.microsoft.com/office/drawing/2014/main" id="{810324F0-3027-4ADE-9159-BCBDCB3C24E5}"/>
                </a:ext>
              </a:extLst>
            </p:cNvPr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9" name="箭头: V 形 88">
              <a:extLst>
                <a:ext uri="{FF2B5EF4-FFF2-40B4-BE49-F238E27FC236}">
                  <a16:creationId xmlns:a16="http://schemas.microsoft.com/office/drawing/2014/main" id="{B5922E3D-5D5C-4EC7-A270-2052BCC3A50A}"/>
                </a:ext>
              </a:extLst>
            </p:cNvPr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0" name="箭头: V 形 89">
              <a:extLst>
                <a:ext uri="{FF2B5EF4-FFF2-40B4-BE49-F238E27FC236}">
                  <a16:creationId xmlns:a16="http://schemas.microsoft.com/office/drawing/2014/main" id="{9162D471-E9C9-481B-B07C-E6F14F8E7210}"/>
                </a:ext>
              </a:extLst>
            </p:cNvPr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1" name="箭头: V 形 90">
              <a:extLst>
                <a:ext uri="{FF2B5EF4-FFF2-40B4-BE49-F238E27FC236}">
                  <a16:creationId xmlns:a16="http://schemas.microsoft.com/office/drawing/2014/main" id="{5C88E345-7092-44AE-B67D-95CC08359A64}"/>
                </a:ext>
              </a:extLst>
            </p:cNvPr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2" name="箭头: V 形 91">
              <a:extLst>
                <a:ext uri="{FF2B5EF4-FFF2-40B4-BE49-F238E27FC236}">
                  <a16:creationId xmlns:a16="http://schemas.microsoft.com/office/drawing/2014/main" id="{2945E354-3328-42B4-AE95-83A0684C48B6}"/>
                </a:ext>
              </a:extLst>
            </p:cNvPr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96" name="圆: 空心 95">
            <a:extLst>
              <a:ext uri="{FF2B5EF4-FFF2-40B4-BE49-F238E27FC236}">
                <a16:creationId xmlns:a16="http://schemas.microsoft.com/office/drawing/2014/main" id="{BCE62CB1-C538-4E7B-B925-E4F36194DB72}"/>
              </a:ext>
            </a:extLst>
          </p:cNvPr>
          <p:cNvSpPr/>
          <p:nvPr/>
        </p:nvSpPr>
        <p:spPr>
          <a:xfrm>
            <a:off x="1650609" y="5962709"/>
            <a:ext cx="649873" cy="649873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8" name="闪电形 97">
            <a:extLst>
              <a:ext uri="{FF2B5EF4-FFF2-40B4-BE49-F238E27FC236}">
                <a16:creationId xmlns:a16="http://schemas.microsoft.com/office/drawing/2014/main" id="{02307FB2-F77D-4C94-9F20-2C6909929F7A}"/>
              </a:ext>
            </a:extLst>
          </p:cNvPr>
          <p:cNvSpPr/>
          <p:nvPr/>
        </p:nvSpPr>
        <p:spPr>
          <a:xfrm rot="16526196" flipH="1">
            <a:off x="394962" y="318351"/>
            <a:ext cx="1039701" cy="665256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A958D075-0942-42D4-8005-BA1D1A2DF01E}"/>
              </a:ext>
            </a:extLst>
          </p:cNvPr>
          <p:cNvGrpSpPr/>
          <p:nvPr/>
        </p:nvGrpSpPr>
        <p:grpSpPr>
          <a:xfrm rot="16200000">
            <a:off x="-223093" y="5609353"/>
            <a:ext cx="1268181" cy="373100"/>
            <a:chOff x="7739062" y="-2453833"/>
            <a:chExt cx="1140940" cy="335666"/>
          </a:xfrm>
        </p:grpSpPr>
        <p:sp>
          <p:nvSpPr>
            <p:cNvPr id="101" name="箭头: V 形 100">
              <a:extLst>
                <a:ext uri="{FF2B5EF4-FFF2-40B4-BE49-F238E27FC236}">
                  <a16:creationId xmlns:a16="http://schemas.microsoft.com/office/drawing/2014/main" id="{8AA4B189-4FF4-4752-A428-DED724AC1338}"/>
                </a:ext>
              </a:extLst>
            </p:cNvPr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" name="箭头: V 形 101">
              <a:extLst>
                <a:ext uri="{FF2B5EF4-FFF2-40B4-BE49-F238E27FC236}">
                  <a16:creationId xmlns:a16="http://schemas.microsoft.com/office/drawing/2014/main" id="{5CF0A2F3-3A62-464B-8444-E2F5B8073095}"/>
                </a:ext>
              </a:extLst>
            </p:cNvPr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" name="箭头: V 形 102">
              <a:extLst>
                <a:ext uri="{FF2B5EF4-FFF2-40B4-BE49-F238E27FC236}">
                  <a16:creationId xmlns:a16="http://schemas.microsoft.com/office/drawing/2014/main" id="{6973C6E5-4CAA-4B71-889A-00D742749EB2}"/>
                </a:ext>
              </a:extLst>
            </p:cNvPr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4" name="箭头: V 形 103">
              <a:extLst>
                <a:ext uri="{FF2B5EF4-FFF2-40B4-BE49-F238E27FC236}">
                  <a16:creationId xmlns:a16="http://schemas.microsoft.com/office/drawing/2014/main" id="{2D0C8C78-4367-448E-951C-8B10E5512A89}"/>
                </a:ext>
              </a:extLst>
            </p:cNvPr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5" name="箭头: V 形 104">
              <a:extLst>
                <a:ext uri="{FF2B5EF4-FFF2-40B4-BE49-F238E27FC236}">
                  <a16:creationId xmlns:a16="http://schemas.microsoft.com/office/drawing/2014/main" id="{5984C6BB-DC86-41F0-AB54-8AD3872880FD}"/>
                </a:ext>
              </a:extLst>
            </p:cNvPr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6" name="闪电形 105">
            <a:extLst>
              <a:ext uri="{FF2B5EF4-FFF2-40B4-BE49-F238E27FC236}">
                <a16:creationId xmlns:a16="http://schemas.microsoft.com/office/drawing/2014/main" id="{5996AA47-A0D1-4E96-B7A8-23BE1675445A}"/>
              </a:ext>
            </a:extLst>
          </p:cNvPr>
          <p:cNvSpPr/>
          <p:nvPr/>
        </p:nvSpPr>
        <p:spPr>
          <a:xfrm rot="16200000" flipH="1">
            <a:off x="386776" y="742410"/>
            <a:ext cx="761396" cy="834788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8" name="星形: 四角 107">
            <a:extLst>
              <a:ext uri="{FF2B5EF4-FFF2-40B4-BE49-F238E27FC236}">
                <a16:creationId xmlns:a16="http://schemas.microsoft.com/office/drawing/2014/main" id="{3B31973D-C04C-4073-A154-A46F6EDAE84D}"/>
              </a:ext>
            </a:extLst>
          </p:cNvPr>
          <p:cNvSpPr/>
          <p:nvPr/>
        </p:nvSpPr>
        <p:spPr>
          <a:xfrm rot="2891754" flipH="1">
            <a:off x="9975587" y="5976900"/>
            <a:ext cx="443976" cy="501606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9" name="星形: 四角 128">
            <a:extLst>
              <a:ext uri="{FF2B5EF4-FFF2-40B4-BE49-F238E27FC236}">
                <a16:creationId xmlns:a16="http://schemas.microsoft.com/office/drawing/2014/main" id="{292DF2B6-4357-4A4A-B207-D90C35C19929}"/>
              </a:ext>
            </a:extLst>
          </p:cNvPr>
          <p:cNvSpPr/>
          <p:nvPr/>
        </p:nvSpPr>
        <p:spPr>
          <a:xfrm rot="2891754" flipH="1">
            <a:off x="436431" y="3307839"/>
            <a:ext cx="680384" cy="768701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C0B03948-88D2-4E53-A9A3-4D07B8018034}"/>
              </a:ext>
            </a:extLst>
          </p:cNvPr>
          <p:cNvGrpSpPr/>
          <p:nvPr/>
        </p:nvGrpSpPr>
        <p:grpSpPr>
          <a:xfrm>
            <a:off x="2380512" y="3146609"/>
            <a:ext cx="7431246" cy="1450384"/>
            <a:chOff x="5171274" y="2108880"/>
            <a:chExt cx="8478320" cy="1450384"/>
          </a:xfrm>
        </p:grpSpPr>
        <p:sp>
          <p:nvSpPr>
            <p:cNvPr id="73" name="标题 1">
              <a:extLst>
                <a:ext uri="{FF2B5EF4-FFF2-40B4-BE49-F238E27FC236}">
                  <a16:creationId xmlns:a16="http://schemas.microsoft.com/office/drawing/2014/main" id="{5E2B36ED-9772-4204-B598-4E71D4E44394}"/>
                </a:ext>
              </a:extLst>
            </p:cNvPr>
            <p:cNvSpPr txBox="1">
              <a:spLocks/>
            </p:cNvSpPr>
            <p:nvPr/>
          </p:nvSpPr>
          <p:spPr>
            <a:xfrm>
              <a:off x="5171274" y="2108880"/>
              <a:ext cx="8478320" cy="1360988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algn="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buNone/>
                <a:defRPr sz="3600" b="1" u="none" strike="noStrike" kern="1200" cap="none" spc="200" normalizeH="0">
                  <a:solidFill>
                    <a:schemeClr val="bg1"/>
                  </a:solidFill>
                  <a:uFillTx/>
                  <a:latin typeface="+mj-lt"/>
                  <a:ea typeface="阿里巴巴普惠体 R" panose="00020600040101010101" charset="-122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88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社团简介</a:t>
              </a:r>
            </a:p>
          </p:txBody>
        </p: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1BA633B4-9109-4009-8D14-7137E9E7F0F5}"/>
                </a:ext>
              </a:extLst>
            </p:cNvPr>
            <p:cNvCxnSpPr>
              <a:cxnSpLocks/>
            </p:cNvCxnSpPr>
            <p:nvPr/>
          </p:nvCxnSpPr>
          <p:spPr>
            <a:xfrm>
              <a:off x="5403523" y="3559264"/>
              <a:ext cx="807340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77" name="文本框 76">
            <a:extLst>
              <a:ext uri="{FF2B5EF4-FFF2-40B4-BE49-F238E27FC236}">
                <a16:creationId xmlns:a16="http://schemas.microsoft.com/office/drawing/2014/main" id="{8B9D6BE9-8C8C-49B6-8F7C-DDD7DD0DC812}"/>
              </a:ext>
            </a:extLst>
          </p:cNvPr>
          <p:cNvSpPr txBox="1"/>
          <p:nvPr/>
        </p:nvSpPr>
        <p:spPr>
          <a:xfrm>
            <a:off x="3882150" y="1911822"/>
            <a:ext cx="44276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PART 01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52112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52B9090E-49A1-DD7E-9B4F-5C245F398D9F}"/>
              </a:ext>
            </a:extLst>
          </p:cNvPr>
          <p:cNvSpPr txBox="1"/>
          <p:nvPr/>
        </p:nvSpPr>
        <p:spPr>
          <a:xfrm>
            <a:off x="1643499" y="2151727"/>
            <a:ext cx="8905002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	</a:t>
            </a:r>
            <a:r>
              <a:rPr lang="zh-CN" altLang="en-US" sz="3200" dirty="0"/>
              <a:t>我们的社团名为“创客社”，译为创造各种</a:t>
            </a:r>
            <a:endParaRPr lang="en-US" altLang="zh-CN" sz="3200" dirty="0"/>
          </a:p>
          <a:p>
            <a:r>
              <a:rPr lang="zh-CN" altLang="en-US" sz="3200" dirty="0"/>
              <a:t>各样有趣东西，我们一心为丰富校园文化生活，</a:t>
            </a:r>
            <a:endParaRPr lang="en-US" altLang="zh-CN" sz="3200" dirty="0"/>
          </a:p>
          <a:p>
            <a:r>
              <a:rPr lang="zh-CN" altLang="en-US" sz="3200" dirty="0"/>
              <a:t>提高专业影响力，为喜欢设计网页的学子们提供</a:t>
            </a:r>
            <a:endParaRPr lang="en-US" altLang="zh-CN" sz="3200" dirty="0"/>
          </a:p>
          <a:p>
            <a:r>
              <a:rPr lang="zh-CN" altLang="en-US" sz="3200" dirty="0"/>
              <a:t>一个交流学习的空间，同时展示自我，给自己一</a:t>
            </a:r>
            <a:endParaRPr lang="en-US" altLang="zh-CN" sz="3200" dirty="0"/>
          </a:p>
          <a:p>
            <a:r>
              <a:rPr lang="zh-CN" altLang="en-US" sz="3200" dirty="0"/>
              <a:t>个锻炼交流的机会，提升自我。</a:t>
            </a:r>
          </a:p>
        </p:txBody>
      </p:sp>
    </p:spTree>
    <p:extLst>
      <p:ext uri="{BB962C8B-B14F-4D97-AF65-F5344CB8AC3E}">
        <p14:creationId xmlns:p14="http://schemas.microsoft.com/office/powerpoint/2010/main" val="2053818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 descr="图标&#10;&#10;描述已自动生成">
            <a:extLst>
              <a:ext uri="{FF2B5EF4-FFF2-40B4-BE49-F238E27FC236}">
                <a16:creationId xmlns:a16="http://schemas.microsoft.com/office/drawing/2014/main" id="{1B7CDF10-6C71-08D9-9172-B5395ECCE0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6420" y="2258654"/>
            <a:ext cx="2340688" cy="2340688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03D8F13-2E45-8DD3-0FC9-74FBE0DF665D}"/>
              </a:ext>
            </a:extLst>
          </p:cNvPr>
          <p:cNvSpPr txBox="1"/>
          <p:nvPr/>
        </p:nvSpPr>
        <p:spPr>
          <a:xfrm>
            <a:off x="4760909" y="2859611"/>
            <a:ext cx="529157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这是社团</a:t>
            </a:r>
            <a:r>
              <a:rPr lang="en-US" altLang="zh-CN" dirty="0"/>
              <a:t>LOGO</a:t>
            </a:r>
            <a:r>
              <a:rPr lang="zh-CN" altLang="en-US" dirty="0"/>
              <a:t>，外观表层为“</a:t>
            </a:r>
            <a:r>
              <a:rPr lang="en-US" altLang="zh-CN" sz="2800" dirty="0"/>
              <a:t>e</a:t>
            </a:r>
            <a:r>
              <a:rPr lang="zh-CN" altLang="en-US" dirty="0"/>
              <a:t>”，代表着网页，</a:t>
            </a:r>
            <a:endParaRPr lang="en-US" altLang="zh-CN" dirty="0"/>
          </a:p>
          <a:p>
            <a:r>
              <a:rPr lang="zh-CN" altLang="en-US" dirty="0"/>
              <a:t>而内部是由以前的社团</a:t>
            </a:r>
            <a:r>
              <a:rPr lang="en-US" altLang="zh-CN" dirty="0"/>
              <a:t>LOGO</a:t>
            </a:r>
            <a:r>
              <a:rPr lang="zh-CN" altLang="en-US" dirty="0"/>
              <a:t>改进来的，为社团的</a:t>
            </a:r>
            <a:endParaRPr lang="en-US" altLang="zh-CN" dirty="0"/>
          </a:p>
          <a:p>
            <a:r>
              <a:rPr lang="zh-CN" altLang="en-US" dirty="0"/>
              <a:t>创意。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5313058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fallOve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圆: 空心 96">
            <a:extLst>
              <a:ext uri="{FF2B5EF4-FFF2-40B4-BE49-F238E27FC236}">
                <a16:creationId xmlns:a16="http://schemas.microsoft.com/office/drawing/2014/main" id="{902B4262-A90F-4E31-8842-0AD1A195BE97}"/>
              </a:ext>
            </a:extLst>
          </p:cNvPr>
          <p:cNvSpPr/>
          <p:nvPr/>
        </p:nvSpPr>
        <p:spPr>
          <a:xfrm>
            <a:off x="7133046" y="207198"/>
            <a:ext cx="760771" cy="760771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7" name="圆: 空心 106">
            <a:extLst>
              <a:ext uri="{FF2B5EF4-FFF2-40B4-BE49-F238E27FC236}">
                <a16:creationId xmlns:a16="http://schemas.microsoft.com/office/drawing/2014/main" id="{79ABDFB8-B6AE-455D-8F25-7953FF4CC750}"/>
              </a:ext>
            </a:extLst>
          </p:cNvPr>
          <p:cNvSpPr/>
          <p:nvPr/>
        </p:nvSpPr>
        <p:spPr>
          <a:xfrm>
            <a:off x="10972532" y="3429000"/>
            <a:ext cx="781815" cy="781815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CA6CDB6-6844-4B2D-9E43-7CC82960B2BE}"/>
              </a:ext>
            </a:extLst>
          </p:cNvPr>
          <p:cNvGrpSpPr/>
          <p:nvPr/>
        </p:nvGrpSpPr>
        <p:grpSpPr>
          <a:xfrm>
            <a:off x="743300" y="587584"/>
            <a:ext cx="10572400" cy="5556041"/>
            <a:chOff x="743300" y="587584"/>
            <a:chExt cx="10572400" cy="5556041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72BE06D2-13F8-4A33-BE97-73EB9711668F}"/>
                </a:ext>
              </a:extLst>
            </p:cNvPr>
            <p:cNvSpPr/>
            <p:nvPr/>
          </p:nvSpPr>
          <p:spPr>
            <a:xfrm>
              <a:off x="743300" y="587584"/>
              <a:ext cx="10439400" cy="542925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86DB0350-94E9-4747-BC09-4FCE5990047A}"/>
                </a:ext>
              </a:extLst>
            </p:cNvPr>
            <p:cNvSpPr/>
            <p:nvPr/>
          </p:nvSpPr>
          <p:spPr>
            <a:xfrm>
              <a:off x="876300" y="714375"/>
              <a:ext cx="10439400" cy="5429250"/>
            </a:xfrm>
            <a:prstGeom prst="rect">
              <a:avLst/>
            </a:prstGeom>
            <a:pattFill prst="lgGrid">
              <a:fgClr>
                <a:srgbClr val="F9F9F9"/>
              </a:fgClr>
              <a:bgClr>
                <a:schemeClr val="bg1"/>
              </a:bgClr>
            </a:patt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BB6C02ED-FCC7-4662-9189-5309C27BE754}"/>
              </a:ext>
            </a:extLst>
          </p:cNvPr>
          <p:cNvGrpSpPr/>
          <p:nvPr/>
        </p:nvGrpSpPr>
        <p:grpSpPr>
          <a:xfrm>
            <a:off x="10128374" y="1068468"/>
            <a:ext cx="878759" cy="541235"/>
            <a:chOff x="10115550" y="952046"/>
            <a:chExt cx="878759" cy="541235"/>
          </a:xfrm>
        </p:grpSpPr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9A8D0234-360F-44F0-96B2-07CDDF4DC679}"/>
                </a:ext>
              </a:extLst>
            </p:cNvPr>
            <p:cNvSpPr/>
            <p:nvPr/>
          </p:nvSpPr>
          <p:spPr>
            <a:xfrm>
              <a:off x="10115550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8719BA7A-8246-4B9B-B569-A951AFAB9AD5}"/>
                </a:ext>
              </a:extLst>
            </p:cNvPr>
            <p:cNvSpPr/>
            <p:nvPr/>
          </p:nvSpPr>
          <p:spPr>
            <a:xfrm>
              <a:off x="10277461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E2BFF015-3417-4E9F-B324-5420B0DB5BA4}"/>
                </a:ext>
              </a:extLst>
            </p:cNvPr>
            <p:cNvSpPr/>
            <p:nvPr/>
          </p:nvSpPr>
          <p:spPr>
            <a:xfrm>
              <a:off x="10439372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548A4E0B-8BC3-48E9-B0DE-2872A56CB991}"/>
                </a:ext>
              </a:extLst>
            </p:cNvPr>
            <p:cNvSpPr/>
            <p:nvPr/>
          </p:nvSpPr>
          <p:spPr>
            <a:xfrm>
              <a:off x="10601283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942BF253-009F-40F8-8E16-DF157E808341}"/>
                </a:ext>
              </a:extLst>
            </p:cNvPr>
            <p:cNvSpPr/>
            <p:nvPr/>
          </p:nvSpPr>
          <p:spPr>
            <a:xfrm>
              <a:off x="10763194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2D643D19-1668-4D4E-89AC-C6FBC7D19924}"/>
                </a:ext>
              </a:extLst>
            </p:cNvPr>
            <p:cNvSpPr/>
            <p:nvPr/>
          </p:nvSpPr>
          <p:spPr>
            <a:xfrm>
              <a:off x="10925107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485D6C23-8AD9-4F85-8991-C2565338A2C9}"/>
                </a:ext>
              </a:extLst>
            </p:cNvPr>
            <p:cNvSpPr/>
            <p:nvPr/>
          </p:nvSpPr>
          <p:spPr>
            <a:xfrm>
              <a:off x="10115550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084AC2B2-23AE-45A3-98F7-54CEB92B474C}"/>
                </a:ext>
              </a:extLst>
            </p:cNvPr>
            <p:cNvSpPr/>
            <p:nvPr/>
          </p:nvSpPr>
          <p:spPr>
            <a:xfrm>
              <a:off x="10277461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F204F7DA-57B5-42F1-AC0A-51AD6BEFB5F3}"/>
                </a:ext>
              </a:extLst>
            </p:cNvPr>
            <p:cNvSpPr/>
            <p:nvPr/>
          </p:nvSpPr>
          <p:spPr>
            <a:xfrm>
              <a:off x="10439372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25850D46-EF6F-4941-B644-43F3277C357C}"/>
                </a:ext>
              </a:extLst>
            </p:cNvPr>
            <p:cNvSpPr/>
            <p:nvPr/>
          </p:nvSpPr>
          <p:spPr>
            <a:xfrm>
              <a:off x="10601283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8564C09F-C39A-4753-8C23-E9AB93B9E049}"/>
                </a:ext>
              </a:extLst>
            </p:cNvPr>
            <p:cNvSpPr/>
            <p:nvPr/>
          </p:nvSpPr>
          <p:spPr>
            <a:xfrm>
              <a:off x="10763194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9C76840B-F5AB-4DA0-8A18-12A6E7657DD6}"/>
                </a:ext>
              </a:extLst>
            </p:cNvPr>
            <p:cNvSpPr/>
            <p:nvPr/>
          </p:nvSpPr>
          <p:spPr>
            <a:xfrm>
              <a:off x="10925107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6BE8096C-BA62-4D3D-AD28-14A82F6DB074}"/>
                </a:ext>
              </a:extLst>
            </p:cNvPr>
            <p:cNvSpPr/>
            <p:nvPr/>
          </p:nvSpPr>
          <p:spPr>
            <a:xfrm>
              <a:off x="10115550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5" name="椭圆 64">
              <a:extLst>
                <a:ext uri="{FF2B5EF4-FFF2-40B4-BE49-F238E27FC236}">
                  <a16:creationId xmlns:a16="http://schemas.microsoft.com/office/drawing/2014/main" id="{9F5A229A-4FCC-4BF4-8451-8771C68C391E}"/>
                </a:ext>
              </a:extLst>
            </p:cNvPr>
            <p:cNvSpPr/>
            <p:nvPr/>
          </p:nvSpPr>
          <p:spPr>
            <a:xfrm>
              <a:off x="10277461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82A25746-4613-4C60-83A5-BC3B1AA01BF6}"/>
                </a:ext>
              </a:extLst>
            </p:cNvPr>
            <p:cNvSpPr/>
            <p:nvPr/>
          </p:nvSpPr>
          <p:spPr>
            <a:xfrm>
              <a:off x="10439372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BA5BD6B8-7ABF-4AAA-9F5F-9F37D4173CFA}"/>
                </a:ext>
              </a:extLst>
            </p:cNvPr>
            <p:cNvSpPr/>
            <p:nvPr/>
          </p:nvSpPr>
          <p:spPr>
            <a:xfrm>
              <a:off x="10601283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BEB44F72-A22C-4053-9110-85F0BB3B0296}"/>
                </a:ext>
              </a:extLst>
            </p:cNvPr>
            <p:cNvSpPr/>
            <p:nvPr/>
          </p:nvSpPr>
          <p:spPr>
            <a:xfrm>
              <a:off x="10763194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B60AAD0F-BBF8-4FB2-85F2-FA6397003C8A}"/>
                </a:ext>
              </a:extLst>
            </p:cNvPr>
            <p:cNvSpPr/>
            <p:nvPr/>
          </p:nvSpPr>
          <p:spPr>
            <a:xfrm>
              <a:off x="10925107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3A24232A-E49A-4851-9812-6B467956AB36}"/>
                </a:ext>
              </a:extLst>
            </p:cNvPr>
            <p:cNvSpPr/>
            <p:nvPr/>
          </p:nvSpPr>
          <p:spPr>
            <a:xfrm>
              <a:off x="10115550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1" name="椭圆 70">
              <a:extLst>
                <a:ext uri="{FF2B5EF4-FFF2-40B4-BE49-F238E27FC236}">
                  <a16:creationId xmlns:a16="http://schemas.microsoft.com/office/drawing/2014/main" id="{1EC20456-A37F-4B61-909C-6ED18C27006C}"/>
                </a:ext>
              </a:extLst>
            </p:cNvPr>
            <p:cNvSpPr/>
            <p:nvPr/>
          </p:nvSpPr>
          <p:spPr>
            <a:xfrm>
              <a:off x="10277461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F16B161B-258A-4A6C-AAA3-B878C79E3680}"/>
                </a:ext>
              </a:extLst>
            </p:cNvPr>
            <p:cNvSpPr/>
            <p:nvPr/>
          </p:nvSpPr>
          <p:spPr>
            <a:xfrm>
              <a:off x="10439372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815DFDF5-B083-43AB-AFAC-D4D11BFECD64}"/>
                </a:ext>
              </a:extLst>
            </p:cNvPr>
            <p:cNvSpPr/>
            <p:nvPr/>
          </p:nvSpPr>
          <p:spPr>
            <a:xfrm>
              <a:off x="10601283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5" name="椭圆 84">
              <a:extLst>
                <a:ext uri="{FF2B5EF4-FFF2-40B4-BE49-F238E27FC236}">
                  <a16:creationId xmlns:a16="http://schemas.microsoft.com/office/drawing/2014/main" id="{33774B88-2BC4-4F94-9AE0-950F5483D25F}"/>
                </a:ext>
              </a:extLst>
            </p:cNvPr>
            <p:cNvSpPr/>
            <p:nvPr/>
          </p:nvSpPr>
          <p:spPr>
            <a:xfrm>
              <a:off x="10763194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6" name="椭圆 85">
              <a:extLst>
                <a:ext uri="{FF2B5EF4-FFF2-40B4-BE49-F238E27FC236}">
                  <a16:creationId xmlns:a16="http://schemas.microsoft.com/office/drawing/2014/main" id="{58E02331-D41A-49E0-B790-0EFBE78D26FF}"/>
                </a:ext>
              </a:extLst>
            </p:cNvPr>
            <p:cNvSpPr/>
            <p:nvPr/>
          </p:nvSpPr>
          <p:spPr>
            <a:xfrm>
              <a:off x="10925107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65A3141F-CA55-4E1F-9B35-5EE37323D897}"/>
              </a:ext>
            </a:extLst>
          </p:cNvPr>
          <p:cNvGrpSpPr/>
          <p:nvPr/>
        </p:nvGrpSpPr>
        <p:grpSpPr>
          <a:xfrm rot="16200000">
            <a:off x="11129784" y="1001894"/>
            <a:ext cx="1268181" cy="373100"/>
            <a:chOff x="7739062" y="-2453833"/>
            <a:chExt cx="1140940" cy="335666"/>
          </a:xfrm>
        </p:grpSpPr>
        <p:sp>
          <p:nvSpPr>
            <p:cNvPr id="88" name="箭头: V 形 87">
              <a:extLst>
                <a:ext uri="{FF2B5EF4-FFF2-40B4-BE49-F238E27FC236}">
                  <a16:creationId xmlns:a16="http://schemas.microsoft.com/office/drawing/2014/main" id="{810324F0-3027-4ADE-9159-BCBDCB3C24E5}"/>
                </a:ext>
              </a:extLst>
            </p:cNvPr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9" name="箭头: V 形 88">
              <a:extLst>
                <a:ext uri="{FF2B5EF4-FFF2-40B4-BE49-F238E27FC236}">
                  <a16:creationId xmlns:a16="http://schemas.microsoft.com/office/drawing/2014/main" id="{B5922E3D-5D5C-4EC7-A270-2052BCC3A50A}"/>
                </a:ext>
              </a:extLst>
            </p:cNvPr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0" name="箭头: V 形 89">
              <a:extLst>
                <a:ext uri="{FF2B5EF4-FFF2-40B4-BE49-F238E27FC236}">
                  <a16:creationId xmlns:a16="http://schemas.microsoft.com/office/drawing/2014/main" id="{9162D471-E9C9-481B-B07C-E6F14F8E7210}"/>
                </a:ext>
              </a:extLst>
            </p:cNvPr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1" name="箭头: V 形 90">
              <a:extLst>
                <a:ext uri="{FF2B5EF4-FFF2-40B4-BE49-F238E27FC236}">
                  <a16:creationId xmlns:a16="http://schemas.microsoft.com/office/drawing/2014/main" id="{5C88E345-7092-44AE-B67D-95CC08359A64}"/>
                </a:ext>
              </a:extLst>
            </p:cNvPr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2" name="箭头: V 形 91">
              <a:extLst>
                <a:ext uri="{FF2B5EF4-FFF2-40B4-BE49-F238E27FC236}">
                  <a16:creationId xmlns:a16="http://schemas.microsoft.com/office/drawing/2014/main" id="{2945E354-3328-42B4-AE95-83A0684C48B6}"/>
                </a:ext>
              </a:extLst>
            </p:cNvPr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96" name="圆: 空心 95">
            <a:extLst>
              <a:ext uri="{FF2B5EF4-FFF2-40B4-BE49-F238E27FC236}">
                <a16:creationId xmlns:a16="http://schemas.microsoft.com/office/drawing/2014/main" id="{BCE62CB1-C538-4E7B-B925-E4F36194DB72}"/>
              </a:ext>
            </a:extLst>
          </p:cNvPr>
          <p:cNvSpPr/>
          <p:nvPr/>
        </p:nvSpPr>
        <p:spPr>
          <a:xfrm>
            <a:off x="1650609" y="5962709"/>
            <a:ext cx="649873" cy="649873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8" name="闪电形 97">
            <a:extLst>
              <a:ext uri="{FF2B5EF4-FFF2-40B4-BE49-F238E27FC236}">
                <a16:creationId xmlns:a16="http://schemas.microsoft.com/office/drawing/2014/main" id="{02307FB2-F77D-4C94-9F20-2C6909929F7A}"/>
              </a:ext>
            </a:extLst>
          </p:cNvPr>
          <p:cNvSpPr/>
          <p:nvPr/>
        </p:nvSpPr>
        <p:spPr>
          <a:xfrm rot="16526196" flipH="1">
            <a:off x="394962" y="318351"/>
            <a:ext cx="1039701" cy="665256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A958D075-0942-42D4-8005-BA1D1A2DF01E}"/>
              </a:ext>
            </a:extLst>
          </p:cNvPr>
          <p:cNvGrpSpPr/>
          <p:nvPr/>
        </p:nvGrpSpPr>
        <p:grpSpPr>
          <a:xfrm rot="16200000">
            <a:off x="-223093" y="5609353"/>
            <a:ext cx="1268181" cy="373100"/>
            <a:chOff x="7739062" y="-2453833"/>
            <a:chExt cx="1140940" cy="335666"/>
          </a:xfrm>
        </p:grpSpPr>
        <p:sp>
          <p:nvSpPr>
            <p:cNvPr id="101" name="箭头: V 形 100">
              <a:extLst>
                <a:ext uri="{FF2B5EF4-FFF2-40B4-BE49-F238E27FC236}">
                  <a16:creationId xmlns:a16="http://schemas.microsoft.com/office/drawing/2014/main" id="{8AA4B189-4FF4-4752-A428-DED724AC1338}"/>
                </a:ext>
              </a:extLst>
            </p:cNvPr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" name="箭头: V 形 101">
              <a:extLst>
                <a:ext uri="{FF2B5EF4-FFF2-40B4-BE49-F238E27FC236}">
                  <a16:creationId xmlns:a16="http://schemas.microsoft.com/office/drawing/2014/main" id="{5CF0A2F3-3A62-464B-8444-E2F5B8073095}"/>
                </a:ext>
              </a:extLst>
            </p:cNvPr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" name="箭头: V 形 102">
              <a:extLst>
                <a:ext uri="{FF2B5EF4-FFF2-40B4-BE49-F238E27FC236}">
                  <a16:creationId xmlns:a16="http://schemas.microsoft.com/office/drawing/2014/main" id="{6973C6E5-4CAA-4B71-889A-00D742749EB2}"/>
                </a:ext>
              </a:extLst>
            </p:cNvPr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4" name="箭头: V 形 103">
              <a:extLst>
                <a:ext uri="{FF2B5EF4-FFF2-40B4-BE49-F238E27FC236}">
                  <a16:creationId xmlns:a16="http://schemas.microsoft.com/office/drawing/2014/main" id="{2D0C8C78-4367-448E-951C-8B10E5512A89}"/>
                </a:ext>
              </a:extLst>
            </p:cNvPr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5" name="箭头: V 形 104">
              <a:extLst>
                <a:ext uri="{FF2B5EF4-FFF2-40B4-BE49-F238E27FC236}">
                  <a16:creationId xmlns:a16="http://schemas.microsoft.com/office/drawing/2014/main" id="{5984C6BB-DC86-41F0-AB54-8AD3872880FD}"/>
                </a:ext>
              </a:extLst>
            </p:cNvPr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6" name="闪电形 105">
            <a:extLst>
              <a:ext uri="{FF2B5EF4-FFF2-40B4-BE49-F238E27FC236}">
                <a16:creationId xmlns:a16="http://schemas.microsoft.com/office/drawing/2014/main" id="{5996AA47-A0D1-4E96-B7A8-23BE1675445A}"/>
              </a:ext>
            </a:extLst>
          </p:cNvPr>
          <p:cNvSpPr/>
          <p:nvPr/>
        </p:nvSpPr>
        <p:spPr>
          <a:xfrm rot="16200000" flipH="1">
            <a:off x="386776" y="742410"/>
            <a:ext cx="761396" cy="834788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8" name="星形: 四角 107">
            <a:extLst>
              <a:ext uri="{FF2B5EF4-FFF2-40B4-BE49-F238E27FC236}">
                <a16:creationId xmlns:a16="http://schemas.microsoft.com/office/drawing/2014/main" id="{3B31973D-C04C-4073-A154-A46F6EDAE84D}"/>
              </a:ext>
            </a:extLst>
          </p:cNvPr>
          <p:cNvSpPr/>
          <p:nvPr/>
        </p:nvSpPr>
        <p:spPr>
          <a:xfrm rot="2891754" flipH="1">
            <a:off x="9975587" y="5976900"/>
            <a:ext cx="443976" cy="501606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9" name="星形: 四角 128">
            <a:extLst>
              <a:ext uri="{FF2B5EF4-FFF2-40B4-BE49-F238E27FC236}">
                <a16:creationId xmlns:a16="http://schemas.microsoft.com/office/drawing/2014/main" id="{292DF2B6-4357-4A4A-B207-D90C35C19929}"/>
              </a:ext>
            </a:extLst>
          </p:cNvPr>
          <p:cNvSpPr/>
          <p:nvPr/>
        </p:nvSpPr>
        <p:spPr>
          <a:xfrm rot="2891754" flipH="1">
            <a:off x="436431" y="3307839"/>
            <a:ext cx="680384" cy="768701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C0B03948-88D2-4E53-A9A3-4D07B8018034}"/>
              </a:ext>
            </a:extLst>
          </p:cNvPr>
          <p:cNvGrpSpPr/>
          <p:nvPr/>
        </p:nvGrpSpPr>
        <p:grpSpPr>
          <a:xfrm>
            <a:off x="2380512" y="3146609"/>
            <a:ext cx="7431246" cy="1450384"/>
            <a:chOff x="5171274" y="2108880"/>
            <a:chExt cx="8478320" cy="1450384"/>
          </a:xfrm>
        </p:grpSpPr>
        <p:sp>
          <p:nvSpPr>
            <p:cNvPr id="73" name="标题 1">
              <a:extLst>
                <a:ext uri="{FF2B5EF4-FFF2-40B4-BE49-F238E27FC236}">
                  <a16:creationId xmlns:a16="http://schemas.microsoft.com/office/drawing/2014/main" id="{5E2B36ED-9772-4204-B598-4E71D4E44394}"/>
                </a:ext>
              </a:extLst>
            </p:cNvPr>
            <p:cNvSpPr txBox="1">
              <a:spLocks/>
            </p:cNvSpPr>
            <p:nvPr/>
          </p:nvSpPr>
          <p:spPr>
            <a:xfrm>
              <a:off x="5171274" y="2108880"/>
              <a:ext cx="8478320" cy="1360988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algn="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buNone/>
                <a:defRPr sz="3600" b="1" u="none" strike="noStrike" kern="1200" cap="none" spc="200" normalizeH="0">
                  <a:solidFill>
                    <a:schemeClr val="bg1"/>
                  </a:solidFill>
                  <a:uFillTx/>
                  <a:latin typeface="+mj-lt"/>
                  <a:ea typeface="阿里巴巴普惠体 R" panose="00020600040101010101" charset="-122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88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视频介绍</a:t>
              </a:r>
            </a:p>
          </p:txBody>
        </p: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1BA633B4-9109-4009-8D14-7137E9E7F0F5}"/>
                </a:ext>
              </a:extLst>
            </p:cNvPr>
            <p:cNvCxnSpPr>
              <a:cxnSpLocks/>
            </p:cNvCxnSpPr>
            <p:nvPr/>
          </p:nvCxnSpPr>
          <p:spPr>
            <a:xfrm>
              <a:off x="5403523" y="3559264"/>
              <a:ext cx="807340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77" name="文本框 76">
            <a:extLst>
              <a:ext uri="{FF2B5EF4-FFF2-40B4-BE49-F238E27FC236}">
                <a16:creationId xmlns:a16="http://schemas.microsoft.com/office/drawing/2014/main" id="{8B9D6BE9-8C8C-49B6-8F7C-DDD7DD0DC812}"/>
              </a:ext>
            </a:extLst>
          </p:cNvPr>
          <p:cNvSpPr txBox="1"/>
          <p:nvPr/>
        </p:nvSpPr>
        <p:spPr>
          <a:xfrm>
            <a:off x="3882150" y="1911822"/>
            <a:ext cx="44276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PART 02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83913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圆: 空心 96">
            <a:extLst>
              <a:ext uri="{FF2B5EF4-FFF2-40B4-BE49-F238E27FC236}">
                <a16:creationId xmlns:a16="http://schemas.microsoft.com/office/drawing/2014/main" id="{902B4262-A90F-4E31-8842-0AD1A195BE97}"/>
              </a:ext>
            </a:extLst>
          </p:cNvPr>
          <p:cNvSpPr/>
          <p:nvPr/>
        </p:nvSpPr>
        <p:spPr>
          <a:xfrm>
            <a:off x="7133046" y="207198"/>
            <a:ext cx="760771" cy="760771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7" name="圆: 空心 106">
            <a:extLst>
              <a:ext uri="{FF2B5EF4-FFF2-40B4-BE49-F238E27FC236}">
                <a16:creationId xmlns:a16="http://schemas.microsoft.com/office/drawing/2014/main" id="{79ABDFB8-B6AE-455D-8F25-7953FF4CC750}"/>
              </a:ext>
            </a:extLst>
          </p:cNvPr>
          <p:cNvSpPr/>
          <p:nvPr/>
        </p:nvSpPr>
        <p:spPr>
          <a:xfrm>
            <a:off x="10972532" y="3429000"/>
            <a:ext cx="781815" cy="781815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CA6CDB6-6844-4B2D-9E43-7CC82960B2BE}"/>
              </a:ext>
            </a:extLst>
          </p:cNvPr>
          <p:cNvGrpSpPr/>
          <p:nvPr/>
        </p:nvGrpSpPr>
        <p:grpSpPr>
          <a:xfrm>
            <a:off x="743300" y="587584"/>
            <a:ext cx="10572400" cy="5556041"/>
            <a:chOff x="743300" y="587584"/>
            <a:chExt cx="10572400" cy="5556041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72BE06D2-13F8-4A33-BE97-73EB9711668F}"/>
                </a:ext>
              </a:extLst>
            </p:cNvPr>
            <p:cNvSpPr/>
            <p:nvPr/>
          </p:nvSpPr>
          <p:spPr>
            <a:xfrm>
              <a:off x="743300" y="587584"/>
              <a:ext cx="10439400" cy="542925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86DB0350-94E9-4747-BC09-4FCE5990047A}"/>
                </a:ext>
              </a:extLst>
            </p:cNvPr>
            <p:cNvSpPr/>
            <p:nvPr/>
          </p:nvSpPr>
          <p:spPr>
            <a:xfrm>
              <a:off x="876300" y="714375"/>
              <a:ext cx="10439400" cy="5429250"/>
            </a:xfrm>
            <a:prstGeom prst="rect">
              <a:avLst/>
            </a:prstGeom>
            <a:pattFill prst="lgGrid">
              <a:fgClr>
                <a:srgbClr val="F9F9F9"/>
              </a:fgClr>
              <a:bgClr>
                <a:schemeClr val="bg1"/>
              </a:bgClr>
            </a:patt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BB6C02ED-FCC7-4662-9189-5309C27BE754}"/>
              </a:ext>
            </a:extLst>
          </p:cNvPr>
          <p:cNvGrpSpPr/>
          <p:nvPr/>
        </p:nvGrpSpPr>
        <p:grpSpPr>
          <a:xfrm>
            <a:off x="10128374" y="1068468"/>
            <a:ext cx="878759" cy="541235"/>
            <a:chOff x="10115550" y="952046"/>
            <a:chExt cx="878759" cy="541235"/>
          </a:xfrm>
        </p:grpSpPr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9A8D0234-360F-44F0-96B2-07CDDF4DC679}"/>
                </a:ext>
              </a:extLst>
            </p:cNvPr>
            <p:cNvSpPr/>
            <p:nvPr/>
          </p:nvSpPr>
          <p:spPr>
            <a:xfrm>
              <a:off x="10115550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8719BA7A-8246-4B9B-B569-A951AFAB9AD5}"/>
                </a:ext>
              </a:extLst>
            </p:cNvPr>
            <p:cNvSpPr/>
            <p:nvPr/>
          </p:nvSpPr>
          <p:spPr>
            <a:xfrm>
              <a:off x="10277461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E2BFF015-3417-4E9F-B324-5420B0DB5BA4}"/>
                </a:ext>
              </a:extLst>
            </p:cNvPr>
            <p:cNvSpPr/>
            <p:nvPr/>
          </p:nvSpPr>
          <p:spPr>
            <a:xfrm>
              <a:off x="10439372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548A4E0B-8BC3-48E9-B0DE-2872A56CB991}"/>
                </a:ext>
              </a:extLst>
            </p:cNvPr>
            <p:cNvSpPr/>
            <p:nvPr/>
          </p:nvSpPr>
          <p:spPr>
            <a:xfrm>
              <a:off x="10601283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942BF253-009F-40F8-8E16-DF157E808341}"/>
                </a:ext>
              </a:extLst>
            </p:cNvPr>
            <p:cNvSpPr/>
            <p:nvPr/>
          </p:nvSpPr>
          <p:spPr>
            <a:xfrm>
              <a:off x="10763194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2D643D19-1668-4D4E-89AC-C6FBC7D19924}"/>
                </a:ext>
              </a:extLst>
            </p:cNvPr>
            <p:cNvSpPr/>
            <p:nvPr/>
          </p:nvSpPr>
          <p:spPr>
            <a:xfrm>
              <a:off x="10925107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485D6C23-8AD9-4F85-8991-C2565338A2C9}"/>
                </a:ext>
              </a:extLst>
            </p:cNvPr>
            <p:cNvSpPr/>
            <p:nvPr/>
          </p:nvSpPr>
          <p:spPr>
            <a:xfrm>
              <a:off x="10115550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084AC2B2-23AE-45A3-98F7-54CEB92B474C}"/>
                </a:ext>
              </a:extLst>
            </p:cNvPr>
            <p:cNvSpPr/>
            <p:nvPr/>
          </p:nvSpPr>
          <p:spPr>
            <a:xfrm>
              <a:off x="10277461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F204F7DA-57B5-42F1-AC0A-51AD6BEFB5F3}"/>
                </a:ext>
              </a:extLst>
            </p:cNvPr>
            <p:cNvSpPr/>
            <p:nvPr/>
          </p:nvSpPr>
          <p:spPr>
            <a:xfrm>
              <a:off x="10439372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25850D46-EF6F-4941-B644-43F3277C357C}"/>
                </a:ext>
              </a:extLst>
            </p:cNvPr>
            <p:cNvSpPr/>
            <p:nvPr/>
          </p:nvSpPr>
          <p:spPr>
            <a:xfrm>
              <a:off x="10601283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8564C09F-C39A-4753-8C23-E9AB93B9E049}"/>
                </a:ext>
              </a:extLst>
            </p:cNvPr>
            <p:cNvSpPr/>
            <p:nvPr/>
          </p:nvSpPr>
          <p:spPr>
            <a:xfrm>
              <a:off x="10763194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9C76840B-F5AB-4DA0-8A18-12A6E7657DD6}"/>
                </a:ext>
              </a:extLst>
            </p:cNvPr>
            <p:cNvSpPr/>
            <p:nvPr/>
          </p:nvSpPr>
          <p:spPr>
            <a:xfrm>
              <a:off x="10925107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6BE8096C-BA62-4D3D-AD28-14A82F6DB074}"/>
                </a:ext>
              </a:extLst>
            </p:cNvPr>
            <p:cNvSpPr/>
            <p:nvPr/>
          </p:nvSpPr>
          <p:spPr>
            <a:xfrm>
              <a:off x="10115550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5" name="椭圆 64">
              <a:extLst>
                <a:ext uri="{FF2B5EF4-FFF2-40B4-BE49-F238E27FC236}">
                  <a16:creationId xmlns:a16="http://schemas.microsoft.com/office/drawing/2014/main" id="{9F5A229A-4FCC-4BF4-8451-8771C68C391E}"/>
                </a:ext>
              </a:extLst>
            </p:cNvPr>
            <p:cNvSpPr/>
            <p:nvPr/>
          </p:nvSpPr>
          <p:spPr>
            <a:xfrm>
              <a:off x="10277461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82A25746-4613-4C60-83A5-BC3B1AA01BF6}"/>
                </a:ext>
              </a:extLst>
            </p:cNvPr>
            <p:cNvSpPr/>
            <p:nvPr/>
          </p:nvSpPr>
          <p:spPr>
            <a:xfrm>
              <a:off x="10439372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BA5BD6B8-7ABF-4AAA-9F5F-9F37D4173CFA}"/>
                </a:ext>
              </a:extLst>
            </p:cNvPr>
            <p:cNvSpPr/>
            <p:nvPr/>
          </p:nvSpPr>
          <p:spPr>
            <a:xfrm>
              <a:off x="10601283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BEB44F72-A22C-4053-9110-85F0BB3B0296}"/>
                </a:ext>
              </a:extLst>
            </p:cNvPr>
            <p:cNvSpPr/>
            <p:nvPr/>
          </p:nvSpPr>
          <p:spPr>
            <a:xfrm>
              <a:off x="10763194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B60AAD0F-BBF8-4FB2-85F2-FA6397003C8A}"/>
                </a:ext>
              </a:extLst>
            </p:cNvPr>
            <p:cNvSpPr/>
            <p:nvPr/>
          </p:nvSpPr>
          <p:spPr>
            <a:xfrm>
              <a:off x="10925107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3A24232A-E49A-4851-9812-6B467956AB36}"/>
                </a:ext>
              </a:extLst>
            </p:cNvPr>
            <p:cNvSpPr/>
            <p:nvPr/>
          </p:nvSpPr>
          <p:spPr>
            <a:xfrm>
              <a:off x="10115550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1" name="椭圆 70">
              <a:extLst>
                <a:ext uri="{FF2B5EF4-FFF2-40B4-BE49-F238E27FC236}">
                  <a16:creationId xmlns:a16="http://schemas.microsoft.com/office/drawing/2014/main" id="{1EC20456-A37F-4B61-909C-6ED18C27006C}"/>
                </a:ext>
              </a:extLst>
            </p:cNvPr>
            <p:cNvSpPr/>
            <p:nvPr/>
          </p:nvSpPr>
          <p:spPr>
            <a:xfrm>
              <a:off x="10277461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F16B161B-258A-4A6C-AAA3-B878C79E3680}"/>
                </a:ext>
              </a:extLst>
            </p:cNvPr>
            <p:cNvSpPr/>
            <p:nvPr/>
          </p:nvSpPr>
          <p:spPr>
            <a:xfrm>
              <a:off x="10439372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815DFDF5-B083-43AB-AFAC-D4D11BFECD64}"/>
                </a:ext>
              </a:extLst>
            </p:cNvPr>
            <p:cNvSpPr/>
            <p:nvPr/>
          </p:nvSpPr>
          <p:spPr>
            <a:xfrm>
              <a:off x="10601283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5" name="椭圆 84">
              <a:extLst>
                <a:ext uri="{FF2B5EF4-FFF2-40B4-BE49-F238E27FC236}">
                  <a16:creationId xmlns:a16="http://schemas.microsoft.com/office/drawing/2014/main" id="{33774B88-2BC4-4F94-9AE0-950F5483D25F}"/>
                </a:ext>
              </a:extLst>
            </p:cNvPr>
            <p:cNvSpPr/>
            <p:nvPr/>
          </p:nvSpPr>
          <p:spPr>
            <a:xfrm>
              <a:off x="10763194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6" name="椭圆 85">
              <a:extLst>
                <a:ext uri="{FF2B5EF4-FFF2-40B4-BE49-F238E27FC236}">
                  <a16:creationId xmlns:a16="http://schemas.microsoft.com/office/drawing/2014/main" id="{58E02331-D41A-49E0-B790-0EFBE78D26FF}"/>
                </a:ext>
              </a:extLst>
            </p:cNvPr>
            <p:cNvSpPr/>
            <p:nvPr/>
          </p:nvSpPr>
          <p:spPr>
            <a:xfrm>
              <a:off x="10925107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65A3141F-CA55-4E1F-9B35-5EE37323D897}"/>
              </a:ext>
            </a:extLst>
          </p:cNvPr>
          <p:cNvGrpSpPr/>
          <p:nvPr/>
        </p:nvGrpSpPr>
        <p:grpSpPr>
          <a:xfrm rot="16200000">
            <a:off x="11129784" y="1001894"/>
            <a:ext cx="1268181" cy="373100"/>
            <a:chOff x="7739062" y="-2453833"/>
            <a:chExt cx="1140940" cy="335666"/>
          </a:xfrm>
        </p:grpSpPr>
        <p:sp>
          <p:nvSpPr>
            <p:cNvPr id="88" name="箭头: V 形 87">
              <a:extLst>
                <a:ext uri="{FF2B5EF4-FFF2-40B4-BE49-F238E27FC236}">
                  <a16:creationId xmlns:a16="http://schemas.microsoft.com/office/drawing/2014/main" id="{810324F0-3027-4ADE-9159-BCBDCB3C24E5}"/>
                </a:ext>
              </a:extLst>
            </p:cNvPr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9" name="箭头: V 形 88">
              <a:extLst>
                <a:ext uri="{FF2B5EF4-FFF2-40B4-BE49-F238E27FC236}">
                  <a16:creationId xmlns:a16="http://schemas.microsoft.com/office/drawing/2014/main" id="{B5922E3D-5D5C-4EC7-A270-2052BCC3A50A}"/>
                </a:ext>
              </a:extLst>
            </p:cNvPr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0" name="箭头: V 形 89">
              <a:extLst>
                <a:ext uri="{FF2B5EF4-FFF2-40B4-BE49-F238E27FC236}">
                  <a16:creationId xmlns:a16="http://schemas.microsoft.com/office/drawing/2014/main" id="{9162D471-E9C9-481B-B07C-E6F14F8E7210}"/>
                </a:ext>
              </a:extLst>
            </p:cNvPr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1" name="箭头: V 形 90">
              <a:extLst>
                <a:ext uri="{FF2B5EF4-FFF2-40B4-BE49-F238E27FC236}">
                  <a16:creationId xmlns:a16="http://schemas.microsoft.com/office/drawing/2014/main" id="{5C88E345-7092-44AE-B67D-95CC08359A64}"/>
                </a:ext>
              </a:extLst>
            </p:cNvPr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2" name="箭头: V 形 91">
              <a:extLst>
                <a:ext uri="{FF2B5EF4-FFF2-40B4-BE49-F238E27FC236}">
                  <a16:creationId xmlns:a16="http://schemas.microsoft.com/office/drawing/2014/main" id="{2945E354-3328-42B4-AE95-83A0684C48B6}"/>
                </a:ext>
              </a:extLst>
            </p:cNvPr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96" name="圆: 空心 95">
            <a:extLst>
              <a:ext uri="{FF2B5EF4-FFF2-40B4-BE49-F238E27FC236}">
                <a16:creationId xmlns:a16="http://schemas.microsoft.com/office/drawing/2014/main" id="{BCE62CB1-C538-4E7B-B925-E4F36194DB72}"/>
              </a:ext>
            </a:extLst>
          </p:cNvPr>
          <p:cNvSpPr/>
          <p:nvPr/>
        </p:nvSpPr>
        <p:spPr>
          <a:xfrm>
            <a:off x="1650609" y="5962709"/>
            <a:ext cx="649873" cy="649873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8" name="闪电形 97">
            <a:extLst>
              <a:ext uri="{FF2B5EF4-FFF2-40B4-BE49-F238E27FC236}">
                <a16:creationId xmlns:a16="http://schemas.microsoft.com/office/drawing/2014/main" id="{02307FB2-F77D-4C94-9F20-2C6909929F7A}"/>
              </a:ext>
            </a:extLst>
          </p:cNvPr>
          <p:cNvSpPr/>
          <p:nvPr/>
        </p:nvSpPr>
        <p:spPr>
          <a:xfrm rot="16526196" flipH="1">
            <a:off x="394962" y="318351"/>
            <a:ext cx="1039701" cy="665256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A958D075-0942-42D4-8005-BA1D1A2DF01E}"/>
              </a:ext>
            </a:extLst>
          </p:cNvPr>
          <p:cNvGrpSpPr/>
          <p:nvPr/>
        </p:nvGrpSpPr>
        <p:grpSpPr>
          <a:xfrm rot="16200000">
            <a:off x="-223093" y="5609353"/>
            <a:ext cx="1268181" cy="373100"/>
            <a:chOff x="7739062" y="-2453833"/>
            <a:chExt cx="1140940" cy="335666"/>
          </a:xfrm>
        </p:grpSpPr>
        <p:sp>
          <p:nvSpPr>
            <p:cNvPr id="101" name="箭头: V 形 100">
              <a:extLst>
                <a:ext uri="{FF2B5EF4-FFF2-40B4-BE49-F238E27FC236}">
                  <a16:creationId xmlns:a16="http://schemas.microsoft.com/office/drawing/2014/main" id="{8AA4B189-4FF4-4752-A428-DED724AC1338}"/>
                </a:ext>
              </a:extLst>
            </p:cNvPr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" name="箭头: V 形 101">
              <a:extLst>
                <a:ext uri="{FF2B5EF4-FFF2-40B4-BE49-F238E27FC236}">
                  <a16:creationId xmlns:a16="http://schemas.microsoft.com/office/drawing/2014/main" id="{5CF0A2F3-3A62-464B-8444-E2F5B8073095}"/>
                </a:ext>
              </a:extLst>
            </p:cNvPr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" name="箭头: V 形 102">
              <a:extLst>
                <a:ext uri="{FF2B5EF4-FFF2-40B4-BE49-F238E27FC236}">
                  <a16:creationId xmlns:a16="http://schemas.microsoft.com/office/drawing/2014/main" id="{6973C6E5-4CAA-4B71-889A-00D742749EB2}"/>
                </a:ext>
              </a:extLst>
            </p:cNvPr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4" name="箭头: V 形 103">
              <a:extLst>
                <a:ext uri="{FF2B5EF4-FFF2-40B4-BE49-F238E27FC236}">
                  <a16:creationId xmlns:a16="http://schemas.microsoft.com/office/drawing/2014/main" id="{2D0C8C78-4367-448E-951C-8B10E5512A89}"/>
                </a:ext>
              </a:extLst>
            </p:cNvPr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5" name="箭头: V 形 104">
              <a:extLst>
                <a:ext uri="{FF2B5EF4-FFF2-40B4-BE49-F238E27FC236}">
                  <a16:creationId xmlns:a16="http://schemas.microsoft.com/office/drawing/2014/main" id="{5984C6BB-DC86-41F0-AB54-8AD3872880FD}"/>
                </a:ext>
              </a:extLst>
            </p:cNvPr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6" name="闪电形 105">
            <a:extLst>
              <a:ext uri="{FF2B5EF4-FFF2-40B4-BE49-F238E27FC236}">
                <a16:creationId xmlns:a16="http://schemas.microsoft.com/office/drawing/2014/main" id="{5996AA47-A0D1-4E96-B7A8-23BE1675445A}"/>
              </a:ext>
            </a:extLst>
          </p:cNvPr>
          <p:cNvSpPr/>
          <p:nvPr/>
        </p:nvSpPr>
        <p:spPr>
          <a:xfrm rot="16200000" flipH="1">
            <a:off x="386776" y="742410"/>
            <a:ext cx="761396" cy="834788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8" name="星形: 四角 107">
            <a:extLst>
              <a:ext uri="{FF2B5EF4-FFF2-40B4-BE49-F238E27FC236}">
                <a16:creationId xmlns:a16="http://schemas.microsoft.com/office/drawing/2014/main" id="{3B31973D-C04C-4073-A154-A46F6EDAE84D}"/>
              </a:ext>
            </a:extLst>
          </p:cNvPr>
          <p:cNvSpPr/>
          <p:nvPr/>
        </p:nvSpPr>
        <p:spPr>
          <a:xfrm rot="2891754" flipH="1">
            <a:off x="9975587" y="5976900"/>
            <a:ext cx="443976" cy="501606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9" name="星形: 四角 128">
            <a:extLst>
              <a:ext uri="{FF2B5EF4-FFF2-40B4-BE49-F238E27FC236}">
                <a16:creationId xmlns:a16="http://schemas.microsoft.com/office/drawing/2014/main" id="{292DF2B6-4357-4A4A-B207-D90C35C19929}"/>
              </a:ext>
            </a:extLst>
          </p:cNvPr>
          <p:cNvSpPr/>
          <p:nvPr/>
        </p:nvSpPr>
        <p:spPr>
          <a:xfrm rot="2891754" flipH="1">
            <a:off x="436431" y="3307839"/>
            <a:ext cx="680384" cy="768701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3" name="网页概全-晓半-不满">
            <a:hlinkClick r:id="" action="ppaction://media"/>
            <a:extLst>
              <a:ext uri="{FF2B5EF4-FFF2-40B4-BE49-F238E27FC236}">
                <a16:creationId xmlns:a16="http://schemas.microsoft.com/office/drawing/2014/main" id="{BB749304-942A-ED47-2531-32CC050A54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3963" y="965366"/>
            <a:ext cx="8759586" cy="4927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5059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圆: 空心 96">
            <a:extLst>
              <a:ext uri="{FF2B5EF4-FFF2-40B4-BE49-F238E27FC236}">
                <a16:creationId xmlns:a16="http://schemas.microsoft.com/office/drawing/2014/main" id="{902B4262-A90F-4E31-8842-0AD1A195BE97}"/>
              </a:ext>
            </a:extLst>
          </p:cNvPr>
          <p:cNvSpPr/>
          <p:nvPr/>
        </p:nvSpPr>
        <p:spPr>
          <a:xfrm>
            <a:off x="7133046" y="207198"/>
            <a:ext cx="760771" cy="760771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7" name="圆: 空心 106">
            <a:extLst>
              <a:ext uri="{FF2B5EF4-FFF2-40B4-BE49-F238E27FC236}">
                <a16:creationId xmlns:a16="http://schemas.microsoft.com/office/drawing/2014/main" id="{79ABDFB8-B6AE-455D-8F25-7953FF4CC750}"/>
              </a:ext>
            </a:extLst>
          </p:cNvPr>
          <p:cNvSpPr/>
          <p:nvPr/>
        </p:nvSpPr>
        <p:spPr>
          <a:xfrm>
            <a:off x="10972532" y="3429000"/>
            <a:ext cx="781815" cy="781815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CA6CDB6-6844-4B2D-9E43-7CC82960B2BE}"/>
              </a:ext>
            </a:extLst>
          </p:cNvPr>
          <p:cNvGrpSpPr/>
          <p:nvPr/>
        </p:nvGrpSpPr>
        <p:grpSpPr>
          <a:xfrm>
            <a:off x="743300" y="587584"/>
            <a:ext cx="10572400" cy="5556041"/>
            <a:chOff x="743300" y="587584"/>
            <a:chExt cx="10572400" cy="5556041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72BE06D2-13F8-4A33-BE97-73EB9711668F}"/>
                </a:ext>
              </a:extLst>
            </p:cNvPr>
            <p:cNvSpPr/>
            <p:nvPr/>
          </p:nvSpPr>
          <p:spPr>
            <a:xfrm>
              <a:off x="743300" y="587584"/>
              <a:ext cx="10439400" cy="542925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86DB0350-94E9-4747-BC09-4FCE5990047A}"/>
                </a:ext>
              </a:extLst>
            </p:cNvPr>
            <p:cNvSpPr/>
            <p:nvPr/>
          </p:nvSpPr>
          <p:spPr>
            <a:xfrm>
              <a:off x="876300" y="714375"/>
              <a:ext cx="10439400" cy="5429250"/>
            </a:xfrm>
            <a:prstGeom prst="rect">
              <a:avLst/>
            </a:prstGeom>
            <a:pattFill prst="lgGrid">
              <a:fgClr>
                <a:srgbClr val="F9F9F9"/>
              </a:fgClr>
              <a:bgClr>
                <a:schemeClr val="bg1"/>
              </a:bgClr>
            </a:pattFill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BB6C02ED-FCC7-4662-9189-5309C27BE754}"/>
              </a:ext>
            </a:extLst>
          </p:cNvPr>
          <p:cNvGrpSpPr/>
          <p:nvPr/>
        </p:nvGrpSpPr>
        <p:grpSpPr>
          <a:xfrm>
            <a:off x="10128374" y="1068468"/>
            <a:ext cx="878759" cy="541235"/>
            <a:chOff x="10115550" y="952046"/>
            <a:chExt cx="878759" cy="541235"/>
          </a:xfrm>
        </p:grpSpPr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9A8D0234-360F-44F0-96B2-07CDDF4DC679}"/>
                </a:ext>
              </a:extLst>
            </p:cNvPr>
            <p:cNvSpPr/>
            <p:nvPr/>
          </p:nvSpPr>
          <p:spPr>
            <a:xfrm>
              <a:off x="10115550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8719BA7A-8246-4B9B-B569-A951AFAB9AD5}"/>
                </a:ext>
              </a:extLst>
            </p:cNvPr>
            <p:cNvSpPr/>
            <p:nvPr/>
          </p:nvSpPr>
          <p:spPr>
            <a:xfrm>
              <a:off x="10277461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E2BFF015-3417-4E9F-B324-5420B0DB5BA4}"/>
                </a:ext>
              </a:extLst>
            </p:cNvPr>
            <p:cNvSpPr/>
            <p:nvPr/>
          </p:nvSpPr>
          <p:spPr>
            <a:xfrm>
              <a:off x="10439372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548A4E0B-8BC3-48E9-B0DE-2872A56CB991}"/>
                </a:ext>
              </a:extLst>
            </p:cNvPr>
            <p:cNvSpPr/>
            <p:nvPr/>
          </p:nvSpPr>
          <p:spPr>
            <a:xfrm>
              <a:off x="10601283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942BF253-009F-40F8-8E16-DF157E808341}"/>
                </a:ext>
              </a:extLst>
            </p:cNvPr>
            <p:cNvSpPr/>
            <p:nvPr/>
          </p:nvSpPr>
          <p:spPr>
            <a:xfrm>
              <a:off x="10763194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2D643D19-1668-4D4E-89AC-C6FBC7D19924}"/>
                </a:ext>
              </a:extLst>
            </p:cNvPr>
            <p:cNvSpPr/>
            <p:nvPr/>
          </p:nvSpPr>
          <p:spPr>
            <a:xfrm>
              <a:off x="10925107" y="952046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485D6C23-8AD9-4F85-8991-C2565338A2C9}"/>
                </a:ext>
              </a:extLst>
            </p:cNvPr>
            <p:cNvSpPr/>
            <p:nvPr/>
          </p:nvSpPr>
          <p:spPr>
            <a:xfrm>
              <a:off x="10115550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084AC2B2-23AE-45A3-98F7-54CEB92B474C}"/>
                </a:ext>
              </a:extLst>
            </p:cNvPr>
            <p:cNvSpPr/>
            <p:nvPr/>
          </p:nvSpPr>
          <p:spPr>
            <a:xfrm>
              <a:off x="10277461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F204F7DA-57B5-42F1-AC0A-51AD6BEFB5F3}"/>
                </a:ext>
              </a:extLst>
            </p:cNvPr>
            <p:cNvSpPr/>
            <p:nvPr/>
          </p:nvSpPr>
          <p:spPr>
            <a:xfrm>
              <a:off x="10439372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25850D46-EF6F-4941-B644-43F3277C357C}"/>
                </a:ext>
              </a:extLst>
            </p:cNvPr>
            <p:cNvSpPr/>
            <p:nvPr/>
          </p:nvSpPr>
          <p:spPr>
            <a:xfrm>
              <a:off x="10601283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8564C09F-C39A-4753-8C23-E9AB93B9E049}"/>
                </a:ext>
              </a:extLst>
            </p:cNvPr>
            <p:cNvSpPr/>
            <p:nvPr/>
          </p:nvSpPr>
          <p:spPr>
            <a:xfrm>
              <a:off x="10763194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9C76840B-F5AB-4DA0-8A18-12A6E7657DD6}"/>
                </a:ext>
              </a:extLst>
            </p:cNvPr>
            <p:cNvSpPr/>
            <p:nvPr/>
          </p:nvSpPr>
          <p:spPr>
            <a:xfrm>
              <a:off x="10925107" y="1109391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6BE8096C-BA62-4D3D-AD28-14A82F6DB074}"/>
                </a:ext>
              </a:extLst>
            </p:cNvPr>
            <p:cNvSpPr/>
            <p:nvPr/>
          </p:nvSpPr>
          <p:spPr>
            <a:xfrm>
              <a:off x="10115550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5" name="椭圆 64">
              <a:extLst>
                <a:ext uri="{FF2B5EF4-FFF2-40B4-BE49-F238E27FC236}">
                  <a16:creationId xmlns:a16="http://schemas.microsoft.com/office/drawing/2014/main" id="{9F5A229A-4FCC-4BF4-8451-8771C68C391E}"/>
                </a:ext>
              </a:extLst>
            </p:cNvPr>
            <p:cNvSpPr/>
            <p:nvPr/>
          </p:nvSpPr>
          <p:spPr>
            <a:xfrm>
              <a:off x="10277461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82A25746-4613-4C60-83A5-BC3B1AA01BF6}"/>
                </a:ext>
              </a:extLst>
            </p:cNvPr>
            <p:cNvSpPr/>
            <p:nvPr/>
          </p:nvSpPr>
          <p:spPr>
            <a:xfrm>
              <a:off x="10439372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BA5BD6B8-7ABF-4AAA-9F5F-9F37D4173CFA}"/>
                </a:ext>
              </a:extLst>
            </p:cNvPr>
            <p:cNvSpPr/>
            <p:nvPr/>
          </p:nvSpPr>
          <p:spPr>
            <a:xfrm>
              <a:off x="10601283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BEB44F72-A22C-4053-9110-85F0BB3B0296}"/>
                </a:ext>
              </a:extLst>
            </p:cNvPr>
            <p:cNvSpPr/>
            <p:nvPr/>
          </p:nvSpPr>
          <p:spPr>
            <a:xfrm>
              <a:off x="10763194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B60AAD0F-BBF8-4FB2-85F2-FA6397003C8A}"/>
                </a:ext>
              </a:extLst>
            </p:cNvPr>
            <p:cNvSpPr/>
            <p:nvPr/>
          </p:nvSpPr>
          <p:spPr>
            <a:xfrm>
              <a:off x="10925107" y="1266735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3A24232A-E49A-4851-9812-6B467956AB36}"/>
                </a:ext>
              </a:extLst>
            </p:cNvPr>
            <p:cNvSpPr/>
            <p:nvPr/>
          </p:nvSpPr>
          <p:spPr>
            <a:xfrm>
              <a:off x="10115550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1" name="椭圆 70">
              <a:extLst>
                <a:ext uri="{FF2B5EF4-FFF2-40B4-BE49-F238E27FC236}">
                  <a16:creationId xmlns:a16="http://schemas.microsoft.com/office/drawing/2014/main" id="{1EC20456-A37F-4B61-909C-6ED18C27006C}"/>
                </a:ext>
              </a:extLst>
            </p:cNvPr>
            <p:cNvSpPr/>
            <p:nvPr/>
          </p:nvSpPr>
          <p:spPr>
            <a:xfrm>
              <a:off x="10277461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F16B161B-258A-4A6C-AAA3-B878C79E3680}"/>
                </a:ext>
              </a:extLst>
            </p:cNvPr>
            <p:cNvSpPr/>
            <p:nvPr/>
          </p:nvSpPr>
          <p:spPr>
            <a:xfrm>
              <a:off x="10439372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815DFDF5-B083-43AB-AFAC-D4D11BFECD64}"/>
                </a:ext>
              </a:extLst>
            </p:cNvPr>
            <p:cNvSpPr/>
            <p:nvPr/>
          </p:nvSpPr>
          <p:spPr>
            <a:xfrm>
              <a:off x="10601283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5" name="椭圆 84">
              <a:extLst>
                <a:ext uri="{FF2B5EF4-FFF2-40B4-BE49-F238E27FC236}">
                  <a16:creationId xmlns:a16="http://schemas.microsoft.com/office/drawing/2014/main" id="{33774B88-2BC4-4F94-9AE0-950F5483D25F}"/>
                </a:ext>
              </a:extLst>
            </p:cNvPr>
            <p:cNvSpPr/>
            <p:nvPr/>
          </p:nvSpPr>
          <p:spPr>
            <a:xfrm>
              <a:off x="10763194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6" name="椭圆 85">
              <a:extLst>
                <a:ext uri="{FF2B5EF4-FFF2-40B4-BE49-F238E27FC236}">
                  <a16:creationId xmlns:a16="http://schemas.microsoft.com/office/drawing/2014/main" id="{58E02331-D41A-49E0-B790-0EFBE78D26FF}"/>
                </a:ext>
              </a:extLst>
            </p:cNvPr>
            <p:cNvSpPr/>
            <p:nvPr/>
          </p:nvSpPr>
          <p:spPr>
            <a:xfrm>
              <a:off x="10925107" y="1424079"/>
              <a:ext cx="69202" cy="6920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65A3141F-CA55-4E1F-9B35-5EE37323D897}"/>
              </a:ext>
            </a:extLst>
          </p:cNvPr>
          <p:cNvGrpSpPr/>
          <p:nvPr/>
        </p:nvGrpSpPr>
        <p:grpSpPr>
          <a:xfrm rot="16200000">
            <a:off x="11129784" y="1001894"/>
            <a:ext cx="1268181" cy="373100"/>
            <a:chOff x="7739062" y="-2453833"/>
            <a:chExt cx="1140940" cy="335666"/>
          </a:xfrm>
        </p:grpSpPr>
        <p:sp>
          <p:nvSpPr>
            <p:cNvPr id="88" name="箭头: V 形 87">
              <a:extLst>
                <a:ext uri="{FF2B5EF4-FFF2-40B4-BE49-F238E27FC236}">
                  <a16:creationId xmlns:a16="http://schemas.microsoft.com/office/drawing/2014/main" id="{810324F0-3027-4ADE-9159-BCBDCB3C24E5}"/>
                </a:ext>
              </a:extLst>
            </p:cNvPr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9" name="箭头: V 形 88">
              <a:extLst>
                <a:ext uri="{FF2B5EF4-FFF2-40B4-BE49-F238E27FC236}">
                  <a16:creationId xmlns:a16="http://schemas.microsoft.com/office/drawing/2014/main" id="{B5922E3D-5D5C-4EC7-A270-2052BCC3A50A}"/>
                </a:ext>
              </a:extLst>
            </p:cNvPr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0" name="箭头: V 形 89">
              <a:extLst>
                <a:ext uri="{FF2B5EF4-FFF2-40B4-BE49-F238E27FC236}">
                  <a16:creationId xmlns:a16="http://schemas.microsoft.com/office/drawing/2014/main" id="{9162D471-E9C9-481B-B07C-E6F14F8E7210}"/>
                </a:ext>
              </a:extLst>
            </p:cNvPr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1" name="箭头: V 形 90">
              <a:extLst>
                <a:ext uri="{FF2B5EF4-FFF2-40B4-BE49-F238E27FC236}">
                  <a16:creationId xmlns:a16="http://schemas.microsoft.com/office/drawing/2014/main" id="{5C88E345-7092-44AE-B67D-95CC08359A64}"/>
                </a:ext>
              </a:extLst>
            </p:cNvPr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2" name="箭头: V 形 91">
              <a:extLst>
                <a:ext uri="{FF2B5EF4-FFF2-40B4-BE49-F238E27FC236}">
                  <a16:creationId xmlns:a16="http://schemas.microsoft.com/office/drawing/2014/main" id="{2945E354-3328-42B4-AE95-83A0684C48B6}"/>
                </a:ext>
              </a:extLst>
            </p:cNvPr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96" name="圆: 空心 95">
            <a:extLst>
              <a:ext uri="{FF2B5EF4-FFF2-40B4-BE49-F238E27FC236}">
                <a16:creationId xmlns:a16="http://schemas.microsoft.com/office/drawing/2014/main" id="{BCE62CB1-C538-4E7B-B925-E4F36194DB72}"/>
              </a:ext>
            </a:extLst>
          </p:cNvPr>
          <p:cNvSpPr/>
          <p:nvPr/>
        </p:nvSpPr>
        <p:spPr>
          <a:xfrm>
            <a:off x="1650609" y="5962709"/>
            <a:ext cx="649873" cy="649873"/>
          </a:xfrm>
          <a:prstGeom prst="donut">
            <a:avLst>
              <a:gd name="adj" fmla="val 33595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8" name="闪电形 97">
            <a:extLst>
              <a:ext uri="{FF2B5EF4-FFF2-40B4-BE49-F238E27FC236}">
                <a16:creationId xmlns:a16="http://schemas.microsoft.com/office/drawing/2014/main" id="{02307FB2-F77D-4C94-9F20-2C6909929F7A}"/>
              </a:ext>
            </a:extLst>
          </p:cNvPr>
          <p:cNvSpPr/>
          <p:nvPr/>
        </p:nvSpPr>
        <p:spPr>
          <a:xfrm rot="16526196" flipH="1">
            <a:off x="394962" y="318351"/>
            <a:ext cx="1039701" cy="665256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A958D075-0942-42D4-8005-BA1D1A2DF01E}"/>
              </a:ext>
            </a:extLst>
          </p:cNvPr>
          <p:cNvGrpSpPr/>
          <p:nvPr/>
        </p:nvGrpSpPr>
        <p:grpSpPr>
          <a:xfrm rot="16200000">
            <a:off x="-223093" y="5609353"/>
            <a:ext cx="1268181" cy="373100"/>
            <a:chOff x="7739062" y="-2453833"/>
            <a:chExt cx="1140940" cy="335666"/>
          </a:xfrm>
        </p:grpSpPr>
        <p:sp>
          <p:nvSpPr>
            <p:cNvPr id="101" name="箭头: V 形 100">
              <a:extLst>
                <a:ext uri="{FF2B5EF4-FFF2-40B4-BE49-F238E27FC236}">
                  <a16:creationId xmlns:a16="http://schemas.microsoft.com/office/drawing/2014/main" id="{8AA4B189-4FF4-4752-A428-DED724AC1338}"/>
                </a:ext>
              </a:extLst>
            </p:cNvPr>
            <p:cNvSpPr/>
            <p:nvPr/>
          </p:nvSpPr>
          <p:spPr>
            <a:xfrm>
              <a:off x="7739062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" name="箭头: V 形 101">
              <a:extLst>
                <a:ext uri="{FF2B5EF4-FFF2-40B4-BE49-F238E27FC236}">
                  <a16:creationId xmlns:a16="http://schemas.microsoft.com/office/drawing/2014/main" id="{5CF0A2F3-3A62-464B-8444-E2F5B8073095}"/>
                </a:ext>
              </a:extLst>
            </p:cNvPr>
            <p:cNvSpPr/>
            <p:nvPr/>
          </p:nvSpPr>
          <p:spPr>
            <a:xfrm>
              <a:off x="7962430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" name="箭头: V 形 102">
              <a:extLst>
                <a:ext uri="{FF2B5EF4-FFF2-40B4-BE49-F238E27FC236}">
                  <a16:creationId xmlns:a16="http://schemas.microsoft.com/office/drawing/2014/main" id="{6973C6E5-4CAA-4B71-889A-00D742749EB2}"/>
                </a:ext>
              </a:extLst>
            </p:cNvPr>
            <p:cNvSpPr/>
            <p:nvPr/>
          </p:nvSpPr>
          <p:spPr>
            <a:xfrm>
              <a:off x="8185798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4" name="箭头: V 形 103">
              <a:extLst>
                <a:ext uri="{FF2B5EF4-FFF2-40B4-BE49-F238E27FC236}">
                  <a16:creationId xmlns:a16="http://schemas.microsoft.com/office/drawing/2014/main" id="{2D0C8C78-4367-448E-951C-8B10E5512A89}"/>
                </a:ext>
              </a:extLst>
            </p:cNvPr>
            <p:cNvSpPr/>
            <p:nvPr/>
          </p:nvSpPr>
          <p:spPr>
            <a:xfrm>
              <a:off x="8409166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5" name="箭头: V 形 104">
              <a:extLst>
                <a:ext uri="{FF2B5EF4-FFF2-40B4-BE49-F238E27FC236}">
                  <a16:creationId xmlns:a16="http://schemas.microsoft.com/office/drawing/2014/main" id="{5984C6BB-DC86-41F0-AB54-8AD3872880FD}"/>
                </a:ext>
              </a:extLst>
            </p:cNvPr>
            <p:cNvSpPr/>
            <p:nvPr/>
          </p:nvSpPr>
          <p:spPr>
            <a:xfrm>
              <a:off x="8632533" y="-2453833"/>
              <a:ext cx="247469" cy="335666"/>
            </a:xfrm>
            <a:prstGeom prst="chevron">
              <a:avLst>
                <a:gd name="adj" fmla="val 6347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6" name="闪电形 105">
            <a:extLst>
              <a:ext uri="{FF2B5EF4-FFF2-40B4-BE49-F238E27FC236}">
                <a16:creationId xmlns:a16="http://schemas.microsoft.com/office/drawing/2014/main" id="{5996AA47-A0D1-4E96-B7A8-23BE1675445A}"/>
              </a:ext>
            </a:extLst>
          </p:cNvPr>
          <p:cNvSpPr/>
          <p:nvPr/>
        </p:nvSpPr>
        <p:spPr>
          <a:xfrm rot="16200000" flipH="1">
            <a:off x="386776" y="742410"/>
            <a:ext cx="761396" cy="834788"/>
          </a:xfrm>
          <a:prstGeom prst="lightningBol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8" name="星形: 四角 107">
            <a:extLst>
              <a:ext uri="{FF2B5EF4-FFF2-40B4-BE49-F238E27FC236}">
                <a16:creationId xmlns:a16="http://schemas.microsoft.com/office/drawing/2014/main" id="{3B31973D-C04C-4073-A154-A46F6EDAE84D}"/>
              </a:ext>
            </a:extLst>
          </p:cNvPr>
          <p:cNvSpPr/>
          <p:nvPr/>
        </p:nvSpPr>
        <p:spPr>
          <a:xfrm rot="2891754" flipH="1">
            <a:off x="9975587" y="5976900"/>
            <a:ext cx="443976" cy="501606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9" name="星形: 四角 128">
            <a:extLst>
              <a:ext uri="{FF2B5EF4-FFF2-40B4-BE49-F238E27FC236}">
                <a16:creationId xmlns:a16="http://schemas.microsoft.com/office/drawing/2014/main" id="{292DF2B6-4357-4A4A-B207-D90C35C19929}"/>
              </a:ext>
            </a:extLst>
          </p:cNvPr>
          <p:cNvSpPr/>
          <p:nvPr/>
        </p:nvSpPr>
        <p:spPr>
          <a:xfrm rot="2891754" flipH="1">
            <a:off x="436431" y="3307839"/>
            <a:ext cx="680384" cy="768701"/>
          </a:xfrm>
          <a:prstGeom prst="star4">
            <a:avLst>
              <a:gd name="adj" fmla="val 9084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C0B03948-88D2-4E53-A9A3-4D07B8018034}"/>
              </a:ext>
            </a:extLst>
          </p:cNvPr>
          <p:cNvGrpSpPr/>
          <p:nvPr/>
        </p:nvGrpSpPr>
        <p:grpSpPr>
          <a:xfrm>
            <a:off x="2380512" y="3146609"/>
            <a:ext cx="7431246" cy="1450384"/>
            <a:chOff x="5171274" y="2108880"/>
            <a:chExt cx="8478320" cy="1450384"/>
          </a:xfrm>
        </p:grpSpPr>
        <p:sp>
          <p:nvSpPr>
            <p:cNvPr id="73" name="标题 1">
              <a:extLst>
                <a:ext uri="{FF2B5EF4-FFF2-40B4-BE49-F238E27FC236}">
                  <a16:creationId xmlns:a16="http://schemas.microsoft.com/office/drawing/2014/main" id="{5E2B36ED-9772-4204-B598-4E71D4E44394}"/>
                </a:ext>
              </a:extLst>
            </p:cNvPr>
            <p:cNvSpPr txBox="1">
              <a:spLocks/>
            </p:cNvSpPr>
            <p:nvPr/>
          </p:nvSpPr>
          <p:spPr>
            <a:xfrm>
              <a:off x="5171274" y="2108880"/>
              <a:ext cx="8478320" cy="1360988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algn="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buNone/>
                <a:defRPr sz="3600" b="1" u="none" strike="noStrike" kern="1200" cap="none" spc="200" normalizeH="0">
                  <a:solidFill>
                    <a:schemeClr val="bg1"/>
                  </a:solidFill>
                  <a:uFillTx/>
                  <a:latin typeface="+mj-lt"/>
                  <a:ea typeface="阿里巴巴普惠体 R" panose="00020600040101010101" charset="-122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88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社团特色</a:t>
              </a:r>
            </a:p>
          </p:txBody>
        </p: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1BA633B4-9109-4009-8D14-7137E9E7F0F5}"/>
                </a:ext>
              </a:extLst>
            </p:cNvPr>
            <p:cNvCxnSpPr>
              <a:cxnSpLocks/>
            </p:cNvCxnSpPr>
            <p:nvPr/>
          </p:nvCxnSpPr>
          <p:spPr>
            <a:xfrm>
              <a:off x="5403523" y="3559264"/>
              <a:ext cx="807340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76" name="文本框 75">
            <a:extLst>
              <a:ext uri="{FF2B5EF4-FFF2-40B4-BE49-F238E27FC236}">
                <a16:creationId xmlns:a16="http://schemas.microsoft.com/office/drawing/2014/main" id="{88626E0C-62C9-42D4-B228-7DA4B40B1546}"/>
              </a:ext>
            </a:extLst>
          </p:cNvPr>
          <p:cNvSpPr txBox="1"/>
          <p:nvPr/>
        </p:nvSpPr>
        <p:spPr>
          <a:xfrm>
            <a:off x="3097529" y="4715583"/>
            <a:ext cx="6049435" cy="386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点击输入您的内容，或者通过复制您的文本后，再此框中选择粘贴。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8B9D6BE9-8C8C-49B6-8F7C-DDD7DD0DC812}"/>
              </a:ext>
            </a:extLst>
          </p:cNvPr>
          <p:cNvSpPr txBox="1"/>
          <p:nvPr/>
        </p:nvSpPr>
        <p:spPr>
          <a:xfrm>
            <a:off x="3882150" y="1911822"/>
            <a:ext cx="44276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cs typeface="+mn-ea"/>
                <a:sym typeface="+mn-lt"/>
              </a:rPr>
              <a:t>PART 03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344519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1720D2B1-D0A7-5E23-F176-A3A8030FDF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6547" y="0"/>
            <a:ext cx="12686185" cy="6858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AABFAF8-9EAF-A835-822E-9D6D170D2F66}"/>
              </a:ext>
            </a:extLst>
          </p:cNvPr>
          <p:cNvSpPr txBox="1"/>
          <p:nvPr/>
        </p:nvSpPr>
        <p:spPr>
          <a:xfrm>
            <a:off x="1642270" y="2644170"/>
            <a:ext cx="808426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0" i="0" dirty="0">
                <a:solidFill>
                  <a:schemeClr val="bg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  <a:r>
              <a:rPr lang="zh-CN" altLang="en-US" sz="3200" b="0" i="0" dirty="0">
                <a:solidFill>
                  <a:schemeClr val="bg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使用电脑制作精美的网站，了解种各样</a:t>
            </a:r>
            <a:endParaRPr lang="en-US" altLang="zh-CN" sz="3200" b="0" i="0" dirty="0">
              <a:solidFill>
                <a:schemeClr val="bg1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3200" b="0" i="0" dirty="0">
                <a:solidFill>
                  <a:schemeClr val="bg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的网页知识，学习一些和</a:t>
            </a:r>
            <a:r>
              <a:rPr lang="en-US" altLang="zh-CN" sz="3200" b="0" i="0" dirty="0">
                <a:solidFill>
                  <a:schemeClr val="bg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HTML</a:t>
            </a:r>
            <a:r>
              <a:rPr lang="zh-CN" altLang="en-US" sz="3200" b="0" i="0" dirty="0">
                <a:solidFill>
                  <a:schemeClr val="bg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有关的理论</a:t>
            </a:r>
            <a:endParaRPr lang="en-US" altLang="zh-CN" sz="3200" b="0" i="0" dirty="0">
              <a:solidFill>
                <a:schemeClr val="bg1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3200" b="0" i="0" dirty="0">
                <a:solidFill>
                  <a:schemeClr val="bg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知识及其代码运用。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214095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第一PPT，www.1ppt.com">
  <a:themeElements>
    <a:clrScheme name="自定义 11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090FF"/>
      </a:accent1>
      <a:accent2>
        <a:srgbClr val="52C3F9"/>
      </a:accent2>
      <a:accent3>
        <a:srgbClr val="676767"/>
      </a:accent3>
      <a:accent4>
        <a:srgbClr val="818181"/>
      </a:accent4>
      <a:accent5>
        <a:srgbClr val="A3A3A3"/>
      </a:accent5>
      <a:accent6>
        <a:srgbClr val="C9C9C9"/>
      </a:accent6>
      <a:hlink>
        <a:srgbClr val="4472C4"/>
      </a:hlink>
      <a:folHlink>
        <a:srgbClr val="BFBFBF"/>
      </a:folHlink>
    </a:clrScheme>
    <a:fontScheme name="m1vbengz">
      <a:majorFont>
        <a:latin typeface="印品黑体"/>
        <a:ea typeface="微软雅黑"/>
        <a:cs typeface=""/>
      </a:majorFont>
      <a:minorFont>
        <a:latin typeface="印品黑体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第一PPT，www.1ppt.com ">
  <a:themeElements>
    <a:clrScheme name="自定义 11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090FF"/>
      </a:accent1>
      <a:accent2>
        <a:srgbClr val="52C3F9"/>
      </a:accent2>
      <a:accent3>
        <a:srgbClr val="676767"/>
      </a:accent3>
      <a:accent4>
        <a:srgbClr val="818181"/>
      </a:accent4>
      <a:accent5>
        <a:srgbClr val="A3A3A3"/>
      </a:accent5>
      <a:accent6>
        <a:srgbClr val="C9C9C9"/>
      </a:accent6>
      <a:hlink>
        <a:srgbClr val="4472C4"/>
      </a:hlink>
      <a:folHlink>
        <a:srgbClr val="BFBFBF"/>
      </a:folHlink>
    </a:clrScheme>
    <a:fontScheme name="m1vbengz">
      <a:majorFont>
        <a:latin typeface="印品黑体"/>
        <a:ea typeface="微软雅黑"/>
        <a:cs typeface=""/>
      </a:majorFont>
      <a:minorFont>
        <a:latin typeface="印品黑体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11">
    <a:dk1>
      <a:srgbClr val="000000"/>
    </a:dk1>
    <a:lt1>
      <a:srgbClr val="FFFFFF"/>
    </a:lt1>
    <a:dk2>
      <a:srgbClr val="768395"/>
    </a:dk2>
    <a:lt2>
      <a:srgbClr val="F0F0F0"/>
    </a:lt2>
    <a:accent1>
      <a:srgbClr val="0090FF"/>
    </a:accent1>
    <a:accent2>
      <a:srgbClr val="52C3F9"/>
    </a:accent2>
    <a:accent3>
      <a:srgbClr val="676767"/>
    </a:accent3>
    <a:accent4>
      <a:srgbClr val="818181"/>
    </a:accent4>
    <a:accent5>
      <a:srgbClr val="A3A3A3"/>
    </a:accent5>
    <a:accent6>
      <a:srgbClr val="C9C9C9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11">
    <a:dk1>
      <a:srgbClr val="000000"/>
    </a:dk1>
    <a:lt1>
      <a:srgbClr val="FFFFFF"/>
    </a:lt1>
    <a:dk2>
      <a:srgbClr val="768395"/>
    </a:dk2>
    <a:lt2>
      <a:srgbClr val="F0F0F0"/>
    </a:lt2>
    <a:accent1>
      <a:srgbClr val="0090FF"/>
    </a:accent1>
    <a:accent2>
      <a:srgbClr val="52C3F9"/>
    </a:accent2>
    <a:accent3>
      <a:srgbClr val="676767"/>
    </a:accent3>
    <a:accent4>
      <a:srgbClr val="818181"/>
    </a:accent4>
    <a:accent5>
      <a:srgbClr val="A3A3A3"/>
    </a:accent5>
    <a:accent6>
      <a:srgbClr val="C9C9C9"/>
    </a:accent6>
    <a:hlink>
      <a:srgbClr val="4472C4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自定义 11">
    <a:dk1>
      <a:srgbClr val="000000"/>
    </a:dk1>
    <a:lt1>
      <a:srgbClr val="FFFFFF"/>
    </a:lt1>
    <a:dk2>
      <a:srgbClr val="768395"/>
    </a:dk2>
    <a:lt2>
      <a:srgbClr val="F0F0F0"/>
    </a:lt2>
    <a:accent1>
      <a:srgbClr val="0090FF"/>
    </a:accent1>
    <a:accent2>
      <a:srgbClr val="52C3F9"/>
    </a:accent2>
    <a:accent3>
      <a:srgbClr val="676767"/>
    </a:accent3>
    <a:accent4>
      <a:srgbClr val="818181"/>
    </a:accent4>
    <a:accent5>
      <a:srgbClr val="A3A3A3"/>
    </a:accent5>
    <a:accent6>
      <a:srgbClr val="C9C9C9"/>
    </a:accent6>
    <a:hlink>
      <a:srgbClr val="4472C4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自定义 11">
    <a:dk1>
      <a:srgbClr val="000000"/>
    </a:dk1>
    <a:lt1>
      <a:srgbClr val="FFFFFF"/>
    </a:lt1>
    <a:dk2>
      <a:srgbClr val="768395"/>
    </a:dk2>
    <a:lt2>
      <a:srgbClr val="F0F0F0"/>
    </a:lt2>
    <a:accent1>
      <a:srgbClr val="0090FF"/>
    </a:accent1>
    <a:accent2>
      <a:srgbClr val="52C3F9"/>
    </a:accent2>
    <a:accent3>
      <a:srgbClr val="676767"/>
    </a:accent3>
    <a:accent4>
      <a:srgbClr val="818181"/>
    </a:accent4>
    <a:accent5>
      <a:srgbClr val="A3A3A3"/>
    </a:accent5>
    <a:accent6>
      <a:srgbClr val="C9C9C9"/>
    </a:accent6>
    <a:hlink>
      <a:srgbClr val="4472C4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自定义 11">
    <a:dk1>
      <a:srgbClr val="000000"/>
    </a:dk1>
    <a:lt1>
      <a:srgbClr val="FFFFFF"/>
    </a:lt1>
    <a:dk2>
      <a:srgbClr val="768395"/>
    </a:dk2>
    <a:lt2>
      <a:srgbClr val="F0F0F0"/>
    </a:lt2>
    <a:accent1>
      <a:srgbClr val="0090FF"/>
    </a:accent1>
    <a:accent2>
      <a:srgbClr val="52C3F9"/>
    </a:accent2>
    <a:accent3>
      <a:srgbClr val="676767"/>
    </a:accent3>
    <a:accent4>
      <a:srgbClr val="818181"/>
    </a:accent4>
    <a:accent5>
      <a:srgbClr val="A3A3A3"/>
    </a:accent5>
    <a:accent6>
      <a:srgbClr val="C9C9C9"/>
    </a:accent6>
    <a:hlink>
      <a:srgbClr val="4472C4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自定义 11">
    <a:dk1>
      <a:srgbClr val="000000"/>
    </a:dk1>
    <a:lt1>
      <a:srgbClr val="FFFFFF"/>
    </a:lt1>
    <a:dk2>
      <a:srgbClr val="768395"/>
    </a:dk2>
    <a:lt2>
      <a:srgbClr val="F0F0F0"/>
    </a:lt2>
    <a:accent1>
      <a:srgbClr val="0090FF"/>
    </a:accent1>
    <a:accent2>
      <a:srgbClr val="52C3F9"/>
    </a:accent2>
    <a:accent3>
      <a:srgbClr val="676767"/>
    </a:accent3>
    <a:accent4>
      <a:srgbClr val="818181"/>
    </a:accent4>
    <a:accent5>
      <a:srgbClr val="A3A3A3"/>
    </a:accent5>
    <a:accent6>
      <a:srgbClr val="C9C9C9"/>
    </a:accent6>
    <a:hlink>
      <a:srgbClr val="4472C4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自定义 11">
    <a:dk1>
      <a:srgbClr val="000000"/>
    </a:dk1>
    <a:lt1>
      <a:srgbClr val="FFFFFF"/>
    </a:lt1>
    <a:dk2>
      <a:srgbClr val="768395"/>
    </a:dk2>
    <a:lt2>
      <a:srgbClr val="F0F0F0"/>
    </a:lt2>
    <a:accent1>
      <a:srgbClr val="0090FF"/>
    </a:accent1>
    <a:accent2>
      <a:srgbClr val="52C3F9"/>
    </a:accent2>
    <a:accent3>
      <a:srgbClr val="676767"/>
    </a:accent3>
    <a:accent4>
      <a:srgbClr val="818181"/>
    </a:accent4>
    <a:accent5>
      <a:srgbClr val="A3A3A3"/>
    </a:accent5>
    <a:accent6>
      <a:srgbClr val="C9C9C9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7923</TotalTime>
  <Words>220</Words>
  <Application>Microsoft Office PowerPoint</Application>
  <PresentationFormat>宽屏</PresentationFormat>
  <Paragraphs>44</Paragraphs>
  <Slides>12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12</vt:i4>
      </vt:variant>
    </vt:vector>
  </HeadingPairs>
  <TitlesOfParts>
    <vt:vector size="22" baseType="lpstr">
      <vt:lpstr>OPPOSans B</vt:lpstr>
      <vt:lpstr>OPPOSans M</vt:lpstr>
      <vt:lpstr>微软雅黑</vt:lpstr>
      <vt:lpstr>微软雅黑</vt:lpstr>
      <vt:lpstr>印品黑体</vt:lpstr>
      <vt:lpstr>Arial</vt:lpstr>
      <vt:lpstr>Calibri</vt:lpstr>
      <vt:lpstr>第一PPT，www.1ppt.com</vt:lpstr>
      <vt:lpstr>第一PPT，www.1ppt.com 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社团招新计划</dc:title>
  <dc:creator>第一PPT</dc:creator>
  <cp:keywords>www.1ppt.com</cp:keywords>
  <dc:description>www.1ppt.com</dc:description>
  <cp:lastModifiedBy>海乐 郭</cp:lastModifiedBy>
  <cp:revision>2683</cp:revision>
  <dcterms:created xsi:type="dcterms:W3CDTF">2020-11-24T06:30:03Z</dcterms:created>
  <dcterms:modified xsi:type="dcterms:W3CDTF">2023-09-23T11:38:34Z</dcterms:modified>
</cp:coreProperties>
</file>

<file path=docProps/thumbnail.jpeg>
</file>